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7"/>
  </p:notesMasterIdLst>
  <p:sldIdLst>
    <p:sldId id="312" r:id="rId2"/>
    <p:sldId id="339" r:id="rId3"/>
    <p:sldId id="298" r:id="rId4"/>
    <p:sldId id="268" r:id="rId5"/>
    <p:sldId id="302" r:id="rId6"/>
    <p:sldId id="272" r:id="rId7"/>
    <p:sldId id="271" r:id="rId8"/>
    <p:sldId id="270" r:id="rId9"/>
    <p:sldId id="292" r:id="rId10"/>
    <p:sldId id="314" r:id="rId11"/>
    <p:sldId id="315" r:id="rId12"/>
    <p:sldId id="293" r:id="rId13"/>
    <p:sldId id="313" r:id="rId14"/>
    <p:sldId id="281" r:id="rId15"/>
    <p:sldId id="290" r:id="rId16"/>
    <p:sldId id="316" r:id="rId17"/>
    <p:sldId id="307" r:id="rId18"/>
    <p:sldId id="323" r:id="rId19"/>
    <p:sldId id="337" r:id="rId20"/>
    <p:sldId id="318" r:id="rId21"/>
    <p:sldId id="317" r:id="rId22"/>
    <p:sldId id="294" r:id="rId23"/>
    <p:sldId id="319" r:id="rId24"/>
    <p:sldId id="320" r:id="rId25"/>
    <p:sldId id="321" r:id="rId26"/>
    <p:sldId id="322" r:id="rId27"/>
    <p:sldId id="330" r:id="rId28"/>
    <p:sldId id="336" r:id="rId29"/>
    <p:sldId id="325" r:id="rId30"/>
    <p:sldId id="326" r:id="rId31"/>
    <p:sldId id="334" r:id="rId32"/>
    <p:sldId id="331" r:id="rId33"/>
    <p:sldId id="335" r:id="rId34"/>
    <p:sldId id="324" r:id="rId35"/>
    <p:sldId id="33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DF2FF"/>
    <a:srgbClr val="B7ECFF"/>
    <a:srgbClr val="FFFF66"/>
    <a:srgbClr val="CCECFF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48B89-12C8-4E78-93DE-66690A8BD05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AE7A21-E3EB-4395-8621-58ACC9D12333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r>
            <a:rPr lang="uk-U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Зміни набрали чинності </a:t>
          </a:r>
        </a:p>
        <a:p>
          <a:r>
            <a:rPr lang="uk-UA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02 квітня 2024 року</a:t>
          </a:r>
        </a:p>
      </dgm:t>
    </dgm:pt>
    <dgm:pt modelId="{017B6A32-EA22-4B21-8C53-E08BCF130458}" type="parTrans" cxnId="{1A4A2655-0309-4FBE-BB6B-6C52C37A5692}">
      <dgm:prSet/>
      <dgm:spPr/>
      <dgm:t>
        <a:bodyPr/>
        <a:lstStyle/>
        <a:p>
          <a:endParaRPr lang="uk-UA"/>
        </a:p>
      </dgm:t>
    </dgm:pt>
    <dgm:pt modelId="{13880050-20A4-40D7-8794-CDE5B5EE4095}" type="sibTrans" cxnId="{1A4A2655-0309-4FBE-BB6B-6C52C37A5692}">
      <dgm:prSet/>
      <dgm:spPr/>
      <dgm:t>
        <a:bodyPr/>
        <a:lstStyle/>
        <a:p>
          <a:endParaRPr lang="uk-UA"/>
        </a:p>
      </dgm:t>
    </dgm:pt>
    <dgm:pt modelId="{75E5DB8C-0C76-4673-9207-C3B892404160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r>
            <a:rPr lang="uk-U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Подання заяв на атестацію</a:t>
          </a:r>
          <a:endParaRPr lang="uk-UA" sz="2400" b="1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4BFEC-B63F-4BF0-90DF-EA54C483918B}" type="parTrans" cxnId="{CC63B54E-EB49-4917-8B89-7C8A7B0B73F2}">
      <dgm:prSet/>
      <dgm:spPr/>
      <dgm:t>
        <a:bodyPr/>
        <a:lstStyle/>
        <a:p>
          <a:endParaRPr lang="uk-UA"/>
        </a:p>
      </dgm:t>
    </dgm:pt>
    <dgm:pt modelId="{E36F2114-1DB6-44E0-AAE5-FF7393DE5E2F}" type="sibTrans" cxnId="{CC63B54E-EB49-4917-8B89-7C8A7B0B73F2}">
      <dgm:prSet/>
      <dgm:spPr/>
      <dgm:t>
        <a:bodyPr/>
        <a:lstStyle/>
        <a:p>
          <a:endParaRPr lang="uk-UA"/>
        </a:p>
      </dgm:t>
    </dgm:pt>
    <dgm:pt modelId="{90C8DDE1-045A-42C6-B619-52E6A8DAE4FF}">
      <dgm:prSet phldrT="[Текст]" custT="1"/>
      <dgm:spPr>
        <a:solidFill>
          <a:srgbClr val="FFFF66"/>
        </a:solidFill>
        <a:ln>
          <a:solidFill>
            <a:srgbClr val="CCECFF"/>
          </a:solidFill>
        </a:ln>
      </dgm:spPr>
      <dgm:t>
        <a:bodyPr/>
        <a:lstStyle/>
        <a:p>
          <a:r>
            <a:rPr lang="uk-UA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Оприлюднення інформації про атестаційну комісію</a:t>
          </a:r>
        </a:p>
        <a:p>
          <a:r>
            <a:rPr lang="uk-UA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 пізніше 12 квітня 2024 року</a:t>
          </a:r>
        </a:p>
      </dgm:t>
    </dgm:pt>
    <dgm:pt modelId="{BDF41A29-93BD-43E1-AD66-21E06409A468}" type="sibTrans" cxnId="{46E2FA48-E9FC-4FE7-8769-158B5FF1D018}">
      <dgm:prSet/>
      <dgm:spPr/>
      <dgm:t>
        <a:bodyPr/>
        <a:lstStyle/>
        <a:p>
          <a:endParaRPr lang="uk-UA"/>
        </a:p>
      </dgm:t>
    </dgm:pt>
    <dgm:pt modelId="{E565EEB4-9DA9-4BAF-BD34-23FA5D7F321E}" type="parTrans" cxnId="{46E2FA48-E9FC-4FE7-8769-158B5FF1D018}">
      <dgm:prSet/>
      <dgm:spPr/>
      <dgm:t>
        <a:bodyPr/>
        <a:lstStyle/>
        <a:p>
          <a:endParaRPr lang="uk-UA"/>
        </a:p>
      </dgm:t>
    </dgm:pt>
    <dgm:pt modelId="{ED374197-A5BD-4A32-8DD6-16F8A19C0F69}">
      <dgm:prSet/>
      <dgm:spPr>
        <a:solidFill>
          <a:srgbClr val="FFFF66"/>
        </a:solidFill>
        <a:ln>
          <a:solidFill>
            <a:srgbClr val="B7ECFF"/>
          </a:solidFill>
        </a:ln>
      </dgm:spPr>
      <dgm:t>
        <a:bodyPr/>
        <a:lstStyle/>
        <a:p>
          <a:endParaRPr lang="uk-UA" dirty="0"/>
        </a:p>
      </dgm:t>
    </dgm:pt>
    <dgm:pt modelId="{7EDE84F9-0220-4B99-AED2-9861D4EC5E44}" type="parTrans" cxnId="{3B75E82E-FA24-4BD1-85D5-D05AB82B9FB0}">
      <dgm:prSet/>
      <dgm:spPr/>
      <dgm:t>
        <a:bodyPr/>
        <a:lstStyle/>
        <a:p>
          <a:endParaRPr lang="uk-UA"/>
        </a:p>
      </dgm:t>
    </dgm:pt>
    <dgm:pt modelId="{1B567B91-59CE-459A-ADE2-01DC1F5998DF}" type="sibTrans" cxnId="{3B75E82E-FA24-4BD1-85D5-D05AB82B9FB0}">
      <dgm:prSet/>
      <dgm:spPr/>
      <dgm:t>
        <a:bodyPr/>
        <a:lstStyle/>
        <a:p>
          <a:endParaRPr lang="uk-UA"/>
        </a:p>
      </dgm:t>
    </dgm:pt>
    <dgm:pt modelId="{CA20EB64-1781-40EA-8DA4-3FA5B5D65C24}" type="pres">
      <dgm:prSet presAssocID="{44B48B89-12C8-4E78-93DE-66690A8BD05B}" presName="rootnode" presStyleCnt="0">
        <dgm:presLayoutVars>
          <dgm:chMax/>
          <dgm:chPref/>
          <dgm:dir/>
          <dgm:animLvl val="lvl"/>
        </dgm:presLayoutVars>
      </dgm:prSet>
      <dgm:spPr/>
    </dgm:pt>
    <dgm:pt modelId="{66DAEEC6-7DA2-4C62-83E3-D7F44BB9CB12}" type="pres">
      <dgm:prSet presAssocID="{88AE7A21-E3EB-4395-8621-58ACC9D12333}" presName="composite" presStyleCnt="0"/>
      <dgm:spPr/>
    </dgm:pt>
    <dgm:pt modelId="{23D37DC4-2F11-48DE-8E97-5263919F3702}" type="pres">
      <dgm:prSet presAssocID="{88AE7A21-E3EB-4395-8621-58ACC9D12333}" presName="bentUpArrow1" presStyleLbl="alignImgPlace1" presStyleIdx="0" presStyleCnt="3" custScaleX="98666" custScaleY="68657" custLinFactNeighborX="-69107" custLinFactNeighborY="-59041"/>
      <dgm:spPr/>
    </dgm:pt>
    <dgm:pt modelId="{B89C40E9-EC54-4DC7-8D1A-AF83B841CE8A}" type="pres">
      <dgm:prSet presAssocID="{88AE7A21-E3EB-4395-8621-58ACC9D12333}" presName="ParentText" presStyleLbl="node1" presStyleIdx="0" presStyleCnt="4" custScaleX="271591" custScaleY="89047" custLinFactNeighborX="3519" custLinFactNeighborY="-37458">
        <dgm:presLayoutVars>
          <dgm:chMax val="1"/>
          <dgm:chPref val="1"/>
          <dgm:bulletEnabled val="1"/>
        </dgm:presLayoutVars>
      </dgm:prSet>
      <dgm:spPr/>
    </dgm:pt>
    <dgm:pt modelId="{15A640C9-3685-4117-B887-D91FDDF6B716}" type="pres">
      <dgm:prSet presAssocID="{88AE7A21-E3EB-4395-8621-58ACC9D1233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14D8AC8-F1D6-4C5B-90F5-8BE534AAA2BD}" type="pres">
      <dgm:prSet presAssocID="{13880050-20A4-40D7-8794-CDE5B5EE4095}" presName="sibTrans" presStyleCnt="0"/>
      <dgm:spPr/>
    </dgm:pt>
    <dgm:pt modelId="{B65348D9-C518-4C6D-90A4-30DA38F07AA8}" type="pres">
      <dgm:prSet presAssocID="{90C8DDE1-045A-42C6-B619-52E6A8DAE4FF}" presName="composite" presStyleCnt="0"/>
      <dgm:spPr/>
    </dgm:pt>
    <dgm:pt modelId="{737CC392-C50E-4B7B-A891-CD315619F7CF}" type="pres">
      <dgm:prSet presAssocID="{90C8DDE1-045A-42C6-B619-52E6A8DAE4FF}" presName="bentUpArrow1" presStyleLbl="alignImgPlace1" presStyleIdx="1" presStyleCnt="3" custScaleX="97514" custScaleY="81208" custLinFactX="-100000" custLinFactNeighborX="-100192" custLinFactNeighborY="-36199"/>
      <dgm:spPr/>
    </dgm:pt>
    <dgm:pt modelId="{A5F3DB90-9DCF-4A5A-8EEC-9AB97D58E235}" type="pres">
      <dgm:prSet presAssocID="{90C8DDE1-045A-42C6-B619-52E6A8DAE4FF}" presName="ParentText" presStyleLbl="node1" presStyleIdx="1" presStyleCnt="4" custScaleX="370390" custScaleY="130761" custLinFactNeighborX="-7504" custLinFactNeighborY="-33557">
        <dgm:presLayoutVars>
          <dgm:chMax val="1"/>
          <dgm:chPref val="1"/>
          <dgm:bulletEnabled val="1"/>
        </dgm:presLayoutVars>
      </dgm:prSet>
      <dgm:spPr/>
    </dgm:pt>
    <dgm:pt modelId="{F20958D0-4453-4768-A298-6065782B44A4}" type="pres">
      <dgm:prSet presAssocID="{90C8DDE1-045A-42C6-B619-52E6A8DAE4F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DB5AE87-748F-4A95-8826-167795C57AAB}" type="pres">
      <dgm:prSet presAssocID="{BDF41A29-93BD-43E1-AD66-21E06409A468}" presName="sibTrans" presStyleCnt="0"/>
      <dgm:spPr/>
    </dgm:pt>
    <dgm:pt modelId="{8F04BCAC-96F3-4BCA-9FC2-580344A2A659}" type="pres">
      <dgm:prSet presAssocID="{75E5DB8C-0C76-4673-9207-C3B892404160}" presName="composite" presStyleCnt="0"/>
      <dgm:spPr/>
    </dgm:pt>
    <dgm:pt modelId="{43EBE3F0-F0DA-4C47-9C05-61ED7C8CB42F}" type="pres">
      <dgm:prSet presAssocID="{75E5DB8C-0C76-4673-9207-C3B892404160}" presName="bentUpArrow1" presStyleLbl="alignImgPlace1" presStyleIdx="2" presStyleCnt="3" custScaleX="93952" custScaleY="75158" custLinFactX="-66433" custLinFactNeighborX="-100000" custLinFactNeighborY="-24327"/>
      <dgm:spPr/>
    </dgm:pt>
    <dgm:pt modelId="{58D697A5-E1DF-4A39-BC2A-92C816C1574A}" type="pres">
      <dgm:prSet presAssocID="{75E5DB8C-0C76-4673-9207-C3B892404160}" presName="ParentText" presStyleLbl="node1" presStyleIdx="2" presStyleCnt="4" custScaleX="318300" custScaleY="94947" custLinFactNeighborX="-51437" custLinFactNeighborY="-9987">
        <dgm:presLayoutVars>
          <dgm:chMax val="1"/>
          <dgm:chPref val="1"/>
          <dgm:bulletEnabled val="1"/>
        </dgm:presLayoutVars>
      </dgm:prSet>
      <dgm:spPr/>
    </dgm:pt>
    <dgm:pt modelId="{B7E35D7D-3183-42F0-97BA-629862070916}" type="pres">
      <dgm:prSet presAssocID="{75E5DB8C-0C76-4673-9207-C3B89240416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34BDC83-2CA2-4914-BC86-51262B81B70D}" type="pres">
      <dgm:prSet presAssocID="{E36F2114-1DB6-44E0-AAE5-FF7393DE5E2F}" presName="sibTrans" presStyleCnt="0"/>
      <dgm:spPr/>
    </dgm:pt>
    <dgm:pt modelId="{E88D0EB6-1E2D-4533-9B89-25FE7224DBBB}" type="pres">
      <dgm:prSet presAssocID="{ED374197-A5BD-4A32-8DD6-16F8A19C0F69}" presName="composite" presStyleCnt="0"/>
      <dgm:spPr/>
    </dgm:pt>
    <dgm:pt modelId="{C36EC95C-A205-4E0D-9276-2FA84DB9B0F9}" type="pres">
      <dgm:prSet presAssocID="{ED374197-A5BD-4A32-8DD6-16F8A19C0F69}" presName="ParentText" presStyleLbl="node1" presStyleIdx="3" presStyleCnt="4" custScaleX="280352" custScaleY="152647" custLinFactNeighborX="-54507" custLinFactNeighborY="-1645">
        <dgm:presLayoutVars>
          <dgm:chMax val="1"/>
          <dgm:chPref val="1"/>
          <dgm:bulletEnabled val="1"/>
        </dgm:presLayoutVars>
      </dgm:prSet>
      <dgm:spPr/>
    </dgm:pt>
  </dgm:ptLst>
  <dgm:cxnLst>
    <dgm:cxn modelId="{3B75E82E-FA24-4BD1-85D5-D05AB82B9FB0}" srcId="{44B48B89-12C8-4E78-93DE-66690A8BD05B}" destId="{ED374197-A5BD-4A32-8DD6-16F8A19C0F69}" srcOrd="3" destOrd="0" parTransId="{7EDE84F9-0220-4B99-AED2-9861D4EC5E44}" sibTransId="{1B567B91-59CE-459A-ADE2-01DC1F5998DF}"/>
    <dgm:cxn modelId="{46E2FA48-E9FC-4FE7-8769-158B5FF1D018}" srcId="{44B48B89-12C8-4E78-93DE-66690A8BD05B}" destId="{90C8DDE1-045A-42C6-B619-52E6A8DAE4FF}" srcOrd="1" destOrd="0" parTransId="{E565EEB4-9DA9-4BAF-BD34-23FA5D7F321E}" sibTransId="{BDF41A29-93BD-43E1-AD66-21E06409A468}"/>
    <dgm:cxn modelId="{07F2594B-535B-404D-9280-C95C980FF513}" type="presOf" srcId="{88AE7A21-E3EB-4395-8621-58ACC9D12333}" destId="{B89C40E9-EC54-4DC7-8D1A-AF83B841CE8A}" srcOrd="0" destOrd="0" presId="urn:microsoft.com/office/officeart/2005/8/layout/StepDownProcess"/>
    <dgm:cxn modelId="{CC63B54E-EB49-4917-8B89-7C8A7B0B73F2}" srcId="{44B48B89-12C8-4E78-93DE-66690A8BD05B}" destId="{75E5DB8C-0C76-4673-9207-C3B892404160}" srcOrd="2" destOrd="0" parTransId="{0FA4BFEC-B63F-4BF0-90DF-EA54C483918B}" sibTransId="{E36F2114-1DB6-44E0-AAE5-FF7393DE5E2F}"/>
    <dgm:cxn modelId="{1A4A2655-0309-4FBE-BB6B-6C52C37A5692}" srcId="{44B48B89-12C8-4E78-93DE-66690A8BD05B}" destId="{88AE7A21-E3EB-4395-8621-58ACC9D12333}" srcOrd="0" destOrd="0" parTransId="{017B6A32-EA22-4B21-8C53-E08BCF130458}" sibTransId="{13880050-20A4-40D7-8794-CDE5B5EE4095}"/>
    <dgm:cxn modelId="{117D7383-D08C-48E1-8E06-F985FD696E4F}" type="presOf" srcId="{44B48B89-12C8-4E78-93DE-66690A8BD05B}" destId="{CA20EB64-1781-40EA-8DA4-3FA5B5D65C24}" srcOrd="0" destOrd="0" presId="urn:microsoft.com/office/officeart/2005/8/layout/StepDownProcess"/>
    <dgm:cxn modelId="{DAC85B91-BE1F-4ED9-BE86-E8F5BE28D0D1}" type="presOf" srcId="{ED374197-A5BD-4A32-8DD6-16F8A19C0F69}" destId="{C36EC95C-A205-4E0D-9276-2FA84DB9B0F9}" srcOrd="0" destOrd="0" presId="urn:microsoft.com/office/officeart/2005/8/layout/StepDownProcess"/>
    <dgm:cxn modelId="{5B2F79D3-0A92-4EAC-9191-D63E3782411F}" type="presOf" srcId="{75E5DB8C-0C76-4673-9207-C3B892404160}" destId="{58D697A5-E1DF-4A39-BC2A-92C816C1574A}" srcOrd="0" destOrd="0" presId="urn:microsoft.com/office/officeart/2005/8/layout/StepDownProcess"/>
    <dgm:cxn modelId="{C05247DD-596D-40A9-801C-000827214582}" type="presOf" srcId="{90C8DDE1-045A-42C6-B619-52E6A8DAE4FF}" destId="{A5F3DB90-9DCF-4A5A-8EEC-9AB97D58E235}" srcOrd="0" destOrd="0" presId="urn:microsoft.com/office/officeart/2005/8/layout/StepDownProcess"/>
    <dgm:cxn modelId="{4DCDCEA2-8C92-4A0D-AF5A-11882C1FC162}" type="presParOf" srcId="{CA20EB64-1781-40EA-8DA4-3FA5B5D65C24}" destId="{66DAEEC6-7DA2-4C62-83E3-D7F44BB9CB12}" srcOrd="0" destOrd="0" presId="urn:microsoft.com/office/officeart/2005/8/layout/StepDownProcess"/>
    <dgm:cxn modelId="{CF43983D-FD9B-4F25-91EF-EDDD9323904B}" type="presParOf" srcId="{66DAEEC6-7DA2-4C62-83E3-D7F44BB9CB12}" destId="{23D37DC4-2F11-48DE-8E97-5263919F3702}" srcOrd="0" destOrd="0" presId="urn:microsoft.com/office/officeart/2005/8/layout/StepDownProcess"/>
    <dgm:cxn modelId="{5F14C7A6-4623-4602-BC87-6C2B60D4CC8E}" type="presParOf" srcId="{66DAEEC6-7DA2-4C62-83E3-D7F44BB9CB12}" destId="{B89C40E9-EC54-4DC7-8D1A-AF83B841CE8A}" srcOrd="1" destOrd="0" presId="urn:microsoft.com/office/officeart/2005/8/layout/StepDownProcess"/>
    <dgm:cxn modelId="{C0E8DA78-23AC-4E21-972E-9B269D09A0FE}" type="presParOf" srcId="{66DAEEC6-7DA2-4C62-83E3-D7F44BB9CB12}" destId="{15A640C9-3685-4117-B887-D91FDDF6B716}" srcOrd="2" destOrd="0" presId="urn:microsoft.com/office/officeart/2005/8/layout/StepDownProcess"/>
    <dgm:cxn modelId="{DE0789F5-8B4E-41EE-A645-74E5B0A21E65}" type="presParOf" srcId="{CA20EB64-1781-40EA-8DA4-3FA5B5D65C24}" destId="{114D8AC8-F1D6-4C5B-90F5-8BE534AAA2BD}" srcOrd="1" destOrd="0" presId="urn:microsoft.com/office/officeart/2005/8/layout/StepDownProcess"/>
    <dgm:cxn modelId="{71B15EE2-ED54-4C2E-A458-DCF19D085F5E}" type="presParOf" srcId="{CA20EB64-1781-40EA-8DA4-3FA5B5D65C24}" destId="{B65348D9-C518-4C6D-90A4-30DA38F07AA8}" srcOrd="2" destOrd="0" presId="urn:microsoft.com/office/officeart/2005/8/layout/StepDownProcess"/>
    <dgm:cxn modelId="{A9A3CB86-C087-4526-A03C-A43AEBD2F91C}" type="presParOf" srcId="{B65348D9-C518-4C6D-90A4-30DA38F07AA8}" destId="{737CC392-C50E-4B7B-A891-CD315619F7CF}" srcOrd="0" destOrd="0" presId="urn:microsoft.com/office/officeart/2005/8/layout/StepDownProcess"/>
    <dgm:cxn modelId="{E2C514E5-7009-4EA4-A3D9-AE5C537BB02C}" type="presParOf" srcId="{B65348D9-C518-4C6D-90A4-30DA38F07AA8}" destId="{A5F3DB90-9DCF-4A5A-8EEC-9AB97D58E235}" srcOrd="1" destOrd="0" presId="urn:microsoft.com/office/officeart/2005/8/layout/StepDownProcess"/>
    <dgm:cxn modelId="{6E4C4F27-7D50-4744-A49D-87BBD54B5FD8}" type="presParOf" srcId="{B65348D9-C518-4C6D-90A4-30DA38F07AA8}" destId="{F20958D0-4453-4768-A298-6065782B44A4}" srcOrd="2" destOrd="0" presId="urn:microsoft.com/office/officeart/2005/8/layout/StepDownProcess"/>
    <dgm:cxn modelId="{537BCF81-0B44-4D0B-8954-E968B2C303CA}" type="presParOf" srcId="{CA20EB64-1781-40EA-8DA4-3FA5B5D65C24}" destId="{CDB5AE87-748F-4A95-8826-167795C57AAB}" srcOrd="3" destOrd="0" presId="urn:microsoft.com/office/officeart/2005/8/layout/StepDownProcess"/>
    <dgm:cxn modelId="{CB9936EE-0C80-4751-8BB3-E37A8CB4AF6A}" type="presParOf" srcId="{CA20EB64-1781-40EA-8DA4-3FA5B5D65C24}" destId="{8F04BCAC-96F3-4BCA-9FC2-580344A2A659}" srcOrd="4" destOrd="0" presId="urn:microsoft.com/office/officeart/2005/8/layout/StepDownProcess"/>
    <dgm:cxn modelId="{592ADC8D-8F52-47A6-9204-F5C842176538}" type="presParOf" srcId="{8F04BCAC-96F3-4BCA-9FC2-580344A2A659}" destId="{43EBE3F0-F0DA-4C47-9C05-61ED7C8CB42F}" srcOrd="0" destOrd="0" presId="urn:microsoft.com/office/officeart/2005/8/layout/StepDownProcess"/>
    <dgm:cxn modelId="{D5A15349-E5D5-436F-8C42-E81D424CF2CB}" type="presParOf" srcId="{8F04BCAC-96F3-4BCA-9FC2-580344A2A659}" destId="{58D697A5-E1DF-4A39-BC2A-92C816C1574A}" srcOrd="1" destOrd="0" presId="urn:microsoft.com/office/officeart/2005/8/layout/StepDownProcess"/>
    <dgm:cxn modelId="{3F524B1F-B0D0-44C6-AA4A-2D64DC530CA8}" type="presParOf" srcId="{8F04BCAC-96F3-4BCA-9FC2-580344A2A659}" destId="{B7E35D7D-3183-42F0-97BA-629862070916}" srcOrd="2" destOrd="0" presId="urn:microsoft.com/office/officeart/2005/8/layout/StepDownProcess"/>
    <dgm:cxn modelId="{FAF8E4FB-C581-426A-967E-163351B638F8}" type="presParOf" srcId="{CA20EB64-1781-40EA-8DA4-3FA5B5D65C24}" destId="{334BDC83-2CA2-4914-BC86-51262B81B70D}" srcOrd="5" destOrd="0" presId="urn:microsoft.com/office/officeart/2005/8/layout/StepDownProcess"/>
    <dgm:cxn modelId="{32E3DFA4-7F3D-48C8-ADF3-A14725A5FAF2}" type="presParOf" srcId="{CA20EB64-1781-40EA-8DA4-3FA5B5D65C24}" destId="{E88D0EB6-1E2D-4533-9B89-25FE7224DBBB}" srcOrd="6" destOrd="0" presId="urn:microsoft.com/office/officeart/2005/8/layout/StepDownProcess"/>
    <dgm:cxn modelId="{CF6820C2-AC3D-4F3B-8DCC-8B7A2547F186}" type="presParOf" srcId="{E88D0EB6-1E2D-4533-9B89-25FE7224DBBB}" destId="{C36EC95C-A205-4E0D-9276-2FA84DB9B0F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D29BC-6B59-40A5-8AC2-B65892EE01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6780862-8E3D-464F-A102-92EF0A200425}">
      <dgm:prSet phldrT="[Текст]"/>
      <dgm:spPr/>
      <dgm:t>
        <a:bodyPr/>
        <a:lstStyle/>
        <a:p>
          <a:r>
            <a:rPr lang="uk-UA" b="0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стаття 34</a:t>
          </a:r>
        </a:p>
        <a:p>
          <a:r>
            <a:rPr lang="uk-UA" b="1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Закону України «Про адміністративну процедуру» </a:t>
          </a:r>
        </a:p>
        <a:p>
          <a:r>
            <a:rPr lang="uk-UA" b="1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… </a:t>
          </a:r>
          <a:r>
            <a:rPr lang="ru-RU" b="0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строк </a:t>
          </a:r>
          <a:r>
            <a:rPr lang="uk-UA" b="0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розгляду справи за заявою особи вирішується протягом розумного строку, але не повинен перевищувати 30 календарних днів з дня реєстрації заяви адміністративним </a:t>
          </a:r>
          <a:r>
            <a:rPr lang="ru-RU" b="0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органом.…</a:t>
          </a:r>
          <a:endParaRPr lang="uk-UA" dirty="0"/>
        </a:p>
      </dgm:t>
    </dgm:pt>
    <dgm:pt modelId="{EBE7ABE5-8E43-43B9-94D9-BE36058BEFB7}" type="parTrans" cxnId="{AFD5F800-2C30-4738-8F71-EED6646C56CD}">
      <dgm:prSet/>
      <dgm:spPr/>
      <dgm:t>
        <a:bodyPr/>
        <a:lstStyle/>
        <a:p>
          <a:endParaRPr lang="uk-UA"/>
        </a:p>
      </dgm:t>
    </dgm:pt>
    <dgm:pt modelId="{C923D9A3-ED76-4F91-A622-C77DDAE7B8CA}" type="sibTrans" cxnId="{AFD5F800-2C30-4738-8F71-EED6646C56CD}">
      <dgm:prSet/>
      <dgm:spPr/>
      <dgm:t>
        <a:bodyPr/>
        <a:lstStyle/>
        <a:p>
          <a:endParaRPr lang="uk-UA"/>
        </a:p>
      </dgm:t>
    </dgm:pt>
    <dgm:pt modelId="{8BF96F78-AF46-456F-94FD-328FA4C18A88}">
      <dgm:prSet phldrT="[Текст]"/>
      <dgm:spPr/>
      <dgm:t>
        <a:bodyPr/>
        <a:lstStyle/>
        <a:p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рішення про результат</a:t>
          </a:r>
        </a:p>
        <a:p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b="1" dirty="0">
              <a:latin typeface="Arial" panose="020B0604020202020204" pitchFamily="34" charset="0"/>
              <a:cs typeface="Arial" panose="020B0604020202020204" pitchFamily="34" charset="0"/>
            </a:rPr>
            <a:t>атестації </a:t>
          </a:r>
        </a:p>
        <a:p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педагогічного працівника в термін не більше </a:t>
          </a:r>
        </a:p>
        <a:p>
          <a:r>
            <a:rPr lang="uk-U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30 календарних днів </a:t>
          </a:r>
        </a:p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після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надходження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заяви</a:t>
          </a:r>
          <a:endParaRPr lang="uk-UA" dirty="0"/>
        </a:p>
      </dgm:t>
    </dgm:pt>
    <dgm:pt modelId="{595C3389-6D59-4B10-AE05-736E363B0D46}" type="parTrans" cxnId="{305668B2-0615-4B52-8BF6-EB6FD5E4C32F}">
      <dgm:prSet/>
      <dgm:spPr/>
      <dgm:t>
        <a:bodyPr/>
        <a:lstStyle/>
        <a:p>
          <a:endParaRPr lang="uk-UA"/>
        </a:p>
      </dgm:t>
    </dgm:pt>
    <dgm:pt modelId="{C7B981D7-FC06-44E4-882B-B1FAA3F8471E}" type="sibTrans" cxnId="{305668B2-0615-4B52-8BF6-EB6FD5E4C32F}">
      <dgm:prSet/>
      <dgm:spPr/>
      <dgm:t>
        <a:bodyPr/>
        <a:lstStyle/>
        <a:p>
          <a:endParaRPr lang="uk-UA"/>
        </a:p>
      </dgm:t>
    </dgm:pt>
    <dgm:pt modelId="{6DD61E48-F35C-4127-9BB6-28A69020CE7C}">
      <dgm:prSet phldrT="[Текст]"/>
      <dgm:spPr/>
      <dgm:t>
        <a:bodyPr/>
        <a:lstStyle/>
        <a:p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рішення про результат </a:t>
          </a:r>
        </a:p>
        <a:p>
          <a:r>
            <a:rPr lang="uk-UA" b="1" dirty="0">
              <a:latin typeface="Arial" panose="020B0604020202020204" pitchFamily="34" charset="0"/>
              <a:cs typeface="Arial" panose="020B0604020202020204" pitchFamily="34" charset="0"/>
            </a:rPr>
            <a:t>апеляції</a:t>
          </a:r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педагогічного працівника в термін не більше </a:t>
          </a:r>
        </a:p>
        <a:p>
          <a:r>
            <a:rPr lang="uk-U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30 календарних днів </a:t>
          </a:r>
        </a:p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після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надходження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заяви</a:t>
          </a:r>
          <a:endParaRPr lang="uk-UA" dirty="0"/>
        </a:p>
      </dgm:t>
    </dgm:pt>
    <dgm:pt modelId="{3875C03E-C50F-4661-8732-0D7F926AF20F}" type="parTrans" cxnId="{92DB9B7F-A703-49EC-B679-DFB053A9EAB7}">
      <dgm:prSet/>
      <dgm:spPr/>
      <dgm:t>
        <a:bodyPr/>
        <a:lstStyle/>
        <a:p>
          <a:endParaRPr lang="uk-UA"/>
        </a:p>
      </dgm:t>
    </dgm:pt>
    <dgm:pt modelId="{B4689280-012C-4381-A0AB-00AF2F92ED07}" type="sibTrans" cxnId="{92DB9B7F-A703-49EC-B679-DFB053A9EAB7}">
      <dgm:prSet/>
      <dgm:spPr/>
      <dgm:t>
        <a:bodyPr/>
        <a:lstStyle/>
        <a:p>
          <a:endParaRPr lang="uk-UA"/>
        </a:p>
      </dgm:t>
    </dgm:pt>
    <dgm:pt modelId="{C1ABC629-BB6B-49B9-A377-CEA5A117A2CF}" type="pres">
      <dgm:prSet presAssocID="{27BD29BC-6B59-40A5-8AC2-B65892EE01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803AFE-26DA-48F8-9ACC-FA0242482775}" type="pres">
      <dgm:prSet presAssocID="{E6780862-8E3D-464F-A102-92EF0A200425}" presName="hierRoot1" presStyleCnt="0"/>
      <dgm:spPr/>
    </dgm:pt>
    <dgm:pt modelId="{2EC7591A-C29C-4144-A20C-419F97E52487}" type="pres">
      <dgm:prSet presAssocID="{E6780862-8E3D-464F-A102-92EF0A200425}" presName="composite" presStyleCnt="0"/>
      <dgm:spPr/>
    </dgm:pt>
    <dgm:pt modelId="{B665D453-E743-4E35-8F27-A714999F9D8D}" type="pres">
      <dgm:prSet presAssocID="{E6780862-8E3D-464F-A102-92EF0A200425}" presName="background" presStyleLbl="node0" presStyleIdx="0" presStyleCnt="1"/>
      <dgm:spPr>
        <a:solidFill>
          <a:srgbClr val="FFFF99"/>
        </a:solidFill>
      </dgm:spPr>
    </dgm:pt>
    <dgm:pt modelId="{F3DED153-DAFA-4EEA-B03F-4FB906B39B3D}" type="pres">
      <dgm:prSet presAssocID="{E6780862-8E3D-464F-A102-92EF0A200425}" presName="text" presStyleLbl="fgAcc0" presStyleIdx="0" presStyleCnt="1" custScaleX="299800" custLinFactNeighborX="-5556" custLinFactNeighborY="-12154">
        <dgm:presLayoutVars>
          <dgm:chPref val="3"/>
        </dgm:presLayoutVars>
      </dgm:prSet>
      <dgm:spPr/>
    </dgm:pt>
    <dgm:pt modelId="{E880061A-4CD4-4A9B-B2B2-E5BFF33544DE}" type="pres">
      <dgm:prSet presAssocID="{E6780862-8E3D-464F-A102-92EF0A200425}" presName="hierChild2" presStyleCnt="0"/>
      <dgm:spPr/>
    </dgm:pt>
    <dgm:pt modelId="{BE68FF9A-36F6-4517-9E00-4EA521F531B5}" type="pres">
      <dgm:prSet presAssocID="{595C3389-6D59-4B10-AE05-736E363B0D46}" presName="Name10" presStyleLbl="parChTrans1D2" presStyleIdx="0" presStyleCnt="2"/>
      <dgm:spPr/>
    </dgm:pt>
    <dgm:pt modelId="{CE030F99-E8F0-49A7-8FD0-2A022DD5CBCC}" type="pres">
      <dgm:prSet presAssocID="{8BF96F78-AF46-456F-94FD-328FA4C18A88}" presName="hierRoot2" presStyleCnt="0"/>
      <dgm:spPr/>
    </dgm:pt>
    <dgm:pt modelId="{26CE4F3D-EE79-4EF6-86E7-7A49D42A1676}" type="pres">
      <dgm:prSet presAssocID="{8BF96F78-AF46-456F-94FD-328FA4C18A88}" presName="composite2" presStyleCnt="0"/>
      <dgm:spPr/>
    </dgm:pt>
    <dgm:pt modelId="{F8656EB1-7382-40F7-BCFC-FE8B695C73DA}" type="pres">
      <dgm:prSet presAssocID="{8BF96F78-AF46-456F-94FD-328FA4C18A88}" presName="background2" presStyleLbl="node2" presStyleIdx="0" presStyleCnt="2"/>
      <dgm:spPr>
        <a:solidFill>
          <a:srgbClr val="B7ECFF"/>
        </a:solidFill>
      </dgm:spPr>
    </dgm:pt>
    <dgm:pt modelId="{2A4BB92D-C165-40CA-82FF-D4BB641981F1}" type="pres">
      <dgm:prSet presAssocID="{8BF96F78-AF46-456F-94FD-328FA4C18A88}" presName="text2" presStyleLbl="fgAcc2" presStyleIdx="0" presStyleCnt="2" custScaleX="157248" custScaleY="134417" custLinFactNeighborX="-8388" custLinFactNeighborY="-19928">
        <dgm:presLayoutVars>
          <dgm:chPref val="3"/>
        </dgm:presLayoutVars>
      </dgm:prSet>
      <dgm:spPr/>
    </dgm:pt>
    <dgm:pt modelId="{9FA661D2-72AF-425E-9073-1B661401E0AD}" type="pres">
      <dgm:prSet presAssocID="{8BF96F78-AF46-456F-94FD-328FA4C18A88}" presName="hierChild3" presStyleCnt="0"/>
      <dgm:spPr/>
    </dgm:pt>
    <dgm:pt modelId="{0E713E37-1189-4280-AE7E-7DDCAAEA7E35}" type="pres">
      <dgm:prSet presAssocID="{3875C03E-C50F-4661-8732-0D7F926AF20F}" presName="Name10" presStyleLbl="parChTrans1D2" presStyleIdx="1" presStyleCnt="2"/>
      <dgm:spPr/>
    </dgm:pt>
    <dgm:pt modelId="{4B0A15A0-3F1F-45E4-9AC1-4ECD0DA5F5B3}" type="pres">
      <dgm:prSet presAssocID="{6DD61E48-F35C-4127-9BB6-28A69020CE7C}" presName="hierRoot2" presStyleCnt="0"/>
      <dgm:spPr/>
    </dgm:pt>
    <dgm:pt modelId="{AD035DCB-471D-4F9E-996C-79C6A8F0D9D7}" type="pres">
      <dgm:prSet presAssocID="{6DD61E48-F35C-4127-9BB6-28A69020CE7C}" presName="composite2" presStyleCnt="0"/>
      <dgm:spPr/>
    </dgm:pt>
    <dgm:pt modelId="{119EABF3-97F2-4D81-A141-E32A3161331E}" type="pres">
      <dgm:prSet presAssocID="{6DD61E48-F35C-4127-9BB6-28A69020CE7C}" presName="background2" presStyleLbl="node2" presStyleIdx="1" presStyleCnt="2"/>
      <dgm:spPr>
        <a:solidFill>
          <a:srgbClr val="B7ECFF"/>
        </a:solidFill>
      </dgm:spPr>
    </dgm:pt>
    <dgm:pt modelId="{E0A1011A-AE95-4619-9A70-4A842032BA70}" type="pres">
      <dgm:prSet presAssocID="{6DD61E48-F35C-4127-9BB6-28A69020CE7C}" presName="text2" presStyleLbl="fgAcc2" presStyleIdx="1" presStyleCnt="2" custScaleX="155962" custScaleY="134667" custLinFactNeighborX="1353" custLinFactNeighborY="-24717">
        <dgm:presLayoutVars>
          <dgm:chPref val="3"/>
        </dgm:presLayoutVars>
      </dgm:prSet>
      <dgm:spPr/>
    </dgm:pt>
    <dgm:pt modelId="{7CD047B1-E4FC-4AA0-BC9F-3737CC5099A6}" type="pres">
      <dgm:prSet presAssocID="{6DD61E48-F35C-4127-9BB6-28A69020CE7C}" presName="hierChild3" presStyleCnt="0"/>
      <dgm:spPr/>
    </dgm:pt>
  </dgm:ptLst>
  <dgm:cxnLst>
    <dgm:cxn modelId="{AFD5F800-2C30-4738-8F71-EED6646C56CD}" srcId="{27BD29BC-6B59-40A5-8AC2-B65892EE0186}" destId="{E6780862-8E3D-464F-A102-92EF0A200425}" srcOrd="0" destOrd="0" parTransId="{EBE7ABE5-8E43-43B9-94D9-BE36058BEFB7}" sibTransId="{C923D9A3-ED76-4F91-A622-C77DDAE7B8CA}"/>
    <dgm:cxn modelId="{92DB9B7F-A703-49EC-B679-DFB053A9EAB7}" srcId="{E6780862-8E3D-464F-A102-92EF0A200425}" destId="{6DD61E48-F35C-4127-9BB6-28A69020CE7C}" srcOrd="1" destOrd="0" parTransId="{3875C03E-C50F-4661-8732-0D7F926AF20F}" sibTransId="{B4689280-012C-4381-A0AB-00AF2F92ED07}"/>
    <dgm:cxn modelId="{CF8FF094-1B2E-4595-918A-469EF42FB5FE}" type="presOf" srcId="{8BF96F78-AF46-456F-94FD-328FA4C18A88}" destId="{2A4BB92D-C165-40CA-82FF-D4BB641981F1}" srcOrd="0" destOrd="0" presId="urn:microsoft.com/office/officeart/2005/8/layout/hierarchy1"/>
    <dgm:cxn modelId="{7F936295-6451-4F6B-85A8-2A34C972E524}" type="presOf" srcId="{E6780862-8E3D-464F-A102-92EF0A200425}" destId="{F3DED153-DAFA-4EEA-B03F-4FB906B39B3D}" srcOrd="0" destOrd="0" presId="urn:microsoft.com/office/officeart/2005/8/layout/hierarchy1"/>
    <dgm:cxn modelId="{305668B2-0615-4B52-8BF6-EB6FD5E4C32F}" srcId="{E6780862-8E3D-464F-A102-92EF0A200425}" destId="{8BF96F78-AF46-456F-94FD-328FA4C18A88}" srcOrd="0" destOrd="0" parTransId="{595C3389-6D59-4B10-AE05-736E363B0D46}" sibTransId="{C7B981D7-FC06-44E4-882B-B1FAA3F8471E}"/>
    <dgm:cxn modelId="{99690AB7-8D44-47CD-AC90-E89079314BC0}" type="presOf" srcId="{6DD61E48-F35C-4127-9BB6-28A69020CE7C}" destId="{E0A1011A-AE95-4619-9A70-4A842032BA70}" srcOrd="0" destOrd="0" presId="urn:microsoft.com/office/officeart/2005/8/layout/hierarchy1"/>
    <dgm:cxn modelId="{AE416AE1-A8B6-4DA2-B927-3EDAA6F572F6}" type="presOf" srcId="{595C3389-6D59-4B10-AE05-736E363B0D46}" destId="{BE68FF9A-36F6-4517-9E00-4EA521F531B5}" srcOrd="0" destOrd="0" presId="urn:microsoft.com/office/officeart/2005/8/layout/hierarchy1"/>
    <dgm:cxn modelId="{DA473CF6-F8CA-4052-8980-B63268DAE029}" type="presOf" srcId="{27BD29BC-6B59-40A5-8AC2-B65892EE0186}" destId="{C1ABC629-BB6B-49B9-A377-CEA5A117A2CF}" srcOrd="0" destOrd="0" presId="urn:microsoft.com/office/officeart/2005/8/layout/hierarchy1"/>
    <dgm:cxn modelId="{772B5DF8-16CB-4F31-9A57-A190614B9358}" type="presOf" srcId="{3875C03E-C50F-4661-8732-0D7F926AF20F}" destId="{0E713E37-1189-4280-AE7E-7DDCAAEA7E35}" srcOrd="0" destOrd="0" presId="urn:microsoft.com/office/officeart/2005/8/layout/hierarchy1"/>
    <dgm:cxn modelId="{B8D9AA72-F730-4B06-A7E9-0EB8125B3748}" type="presParOf" srcId="{C1ABC629-BB6B-49B9-A377-CEA5A117A2CF}" destId="{FC803AFE-26DA-48F8-9ACC-FA0242482775}" srcOrd="0" destOrd="0" presId="urn:microsoft.com/office/officeart/2005/8/layout/hierarchy1"/>
    <dgm:cxn modelId="{E0E2ACD4-9DE6-4D1A-A094-073DEF96D1BB}" type="presParOf" srcId="{FC803AFE-26DA-48F8-9ACC-FA0242482775}" destId="{2EC7591A-C29C-4144-A20C-419F97E52487}" srcOrd="0" destOrd="0" presId="urn:microsoft.com/office/officeart/2005/8/layout/hierarchy1"/>
    <dgm:cxn modelId="{D03CE927-3CC7-4C79-81A6-A783CBFEA9A0}" type="presParOf" srcId="{2EC7591A-C29C-4144-A20C-419F97E52487}" destId="{B665D453-E743-4E35-8F27-A714999F9D8D}" srcOrd="0" destOrd="0" presId="urn:microsoft.com/office/officeart/2005/8/layout/hierarchy1"/>
    <dgm:cxn modelId="{8573FC28-DAF5-47F2-BC30-7DB9AF0B27E8}" type="presParOf" srcId="{2EC7591A-C29C-4144-A20C-419F97E52487}" destId="{F3DED153-DAFA-4EEA-B03F-4FB906B39B3D}" srcOrd="1" destOrd="0" presId="urn:microsoft.com/office/officeart/2005/8/layout/hierarchy1"/>
    <dgm:cxn modelId="{DE4113D7-CC95-4133-967E-6A995C4612AE}" type="presParOf" srcId="{FC803AFE-26DA-48F8-9ACC-FA0242482775}" destId="{E880061A-4CD4-4A9B-B2B2-E5BFF33544DE}" srcOrd="1" destOrd="0" presId="urn:microsoft.com/office/officeart/2005/8/layout/hierarchy1"/>
    <dgm:cxn modelId="{FE20036F-AD4F-49FF-8ADE-52C225349D74}" type="presParOf" srcId="{E880061A-4CD4-4A9B-B2B2-E5BFF33544DE}" destId="{BE68FF9A-36F6-4517-9E00-4EA521F531B5}" srcOrd="0" destOrd="0" presId="urn:microsoft.com/office/officeart/2005/8/layout/hierarchy1"/>
    <dgm:cxn modelId="{1111BD0E-60F8-41E2-8904-3F97B72B3A7A}" type="presParOf" srcId="{E880061A-4CD4-4A9B-B2B2-E5BFF33544DE}" destId="{CE030F99-E8F0-49A7-8FD0-2A022DD5CBCC}" srcOrd="1" destOrd="0" presId="urn:microsoft.com/office/officeart/2005/8/layout/hierarchy1"/>
    <dgm:cxn modelId="{C2930C6C-73B3-4A48-9666-ED89B8131885}" type="presParOf" srcId="{CE030F99-E8F0-49A7-8FD0-2A022DD5CBCC}" destId="{26CE4F3D-EE79-4EF6-86E7-7A49D42A1676}" srcOrd="0" destOrd="0" presId="urn:microsoft.com/office/officeart/2005/8/layout/hierarchy1"/>
    <dgm:cxn modelId="{C33D6256-1646-4299-9C3D-F7B62CF60483}" type="presParOf" srcId="{26CE4F3D-EE79-4EF6-86E7-7A49D42A1676}" destId="{F8656EB1-7382-40F7-BCFC-FE8B695C73DA}" srcOrd="0" destOrd="0" presId="urn:microsoft.com/office/officeart/2005/8/layout/hierarchy1"/>
    <dgm:cxn modelId="{0268035D-F682-4AB5-BC8A-D1A024F65BC6}" type="presParOf" srcId="{26CE4F3D-EE79-4EF6-86E7-7A49D42A1676}" destId="{2A4BB92D-C165-40CA-82FF-D4BB641981F1}" srcOrd="1" destOrd="0" presId="urn:microsoft.com/office/officeart/2005/8/layout/hierarchy1"/>
    <dgm:cxn modelId="{49630820-9C63-4315-B8E8-65204D11CC59}" type="presParOf" srcId="{CE030F99-E8F0-49A7-8FD0-2A022DD5CBCC}" destId="{9FA661D2-72AF-425E-9073-1B661401E0AD}" srcOrd="1" destOrd="0" presId="urn:microsoft.com/office/officeart/2005/8/layout/hierarchy1"/>
    <dgm:cxn modelId="{20E64310-8E3C-4DDF-BC69-61047637AB51}" type="presParOf" srcId="{E880061A-4CD4-4A9B-B2B2-E5BFF33544DE}" destId="{0E713E37-1189-4280-AE7E-7DDCAAEA7E35}" srcOrd="2" destOrd="0" presId="urn:microsoft.com/office/officeart/2005/8/layout/hierarchy1"/>
    <dgm:cxn modelId="{74213402-0FFD-4925-965F-9E68E81A8F55}" type="presParOf" srcId="{E880061A-4CD4-4A9B-B2B2-E5BFF33544DE}" destId="{4B0A15A0-3F1F-45E4-9AC1-4ECD0DA5F5B3}" srcOrd="3" destOrd="0" presId="urn:microsoft.com/office/officeart/2005/8/layout/hierarchy1"/>
    <dgm:cxn modelId="{506BF4AB-834A-4688-89DE-736DC16F8895}" type="presParOf" srcId="{4B0A15A0-3F1F-45E4-9AC1-4ECD0DA5F5B3}" destId="{AD035DCB-471D-4F9E-996C-79C6A8F0D9D7}" srcOrd="0" destOrd="0" presId="urn:microsoft.com/office/officeart/2005/8/layout/hierarchy1"/>
    <dgm:cxn modelId="{DE9C3189-9A11-418B-B618-0DB9A2500992}" type="presParOf" srcId="{AD035DCB-471D-4F9E-996C-79C6A8F0D9D7}" destId="{119EABF3-97F2-4D81-A141-E32A3161331E}" srcOrd="0" destOrd="0" presId="urn:microsoft.com/office/officeart/2005/8/layout/hierarchy1"/>
    <dgm:cxn modelId="{C66A3F04-6C96-4DA4-8FD8-CB5FC31AD1B6}" type="presParOf" srcId="{AD035DCB-471D-4F9E-996C-79C6A8F0D9D7}" destId="{E0A1011A-AE95-4619-9A70-4A842032BA70}" srcOrd="1" destOrd="0" presId="urn:microsoft.com/office/officeart/2005/8/layout/hierarchy1"/>
    <dgm:cxn modelId="{B03A33ED-5251-489E-BAB9-964AFD93E896}" type="presParOf" srcId="{4B0A15A0-3F1F-45E4-9AC1-4ECD0DA5F5B3}" destId="{7CD047B1-E4FC-4AA0-BC9F-3737CC5099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D29BC-6B59-40A5-8AC2-B65892EE01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1ABC629-BB6B-49B9-A377-CEA5A117A2CF}" type="pres">
      <dgm:prSet presAssocID="{27BD29BC-6B59-40A5-8AC2-B65892EE01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DA473CF6-F8CA-4052-8980-B63268DAE029}" type="presOf" srcId="{27BD29BC-6B59-40A5-8AC2-B65892EE0186}" destId="{C1ABC629-BB6B-49B9-A377-CEA5A117A2CF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B48B89-12C8-4E78-93DE-66690A8BD05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AE7A21-E3EB-4395-8621-58ACC9D12333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r>
            <a:rPr lang="uk-UA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апеляційну скаргу до Держмистецтв педагогічний працівник подає в свій заклад</a:t>
          </a:r>
        </a:p>
      </dgm:t>
    </dgm:pt>
    <dgm:pt modelId="{017B6A32-EA22-4B21-8C53-E08BCF130458}" type="parTrans" cxnId="{1A4A2655-0309-4FBE-BB6B-6C52C37A5692}">
      <dgm:prSet/>
      <dgm:spPr/>
      <dgm:t>
        <a:bodyPr/>
        <a:lstStyle/>
        <a:p>
          <a:endParaRPr lang="uk-UA"/>
        </a:p>
      </dgm:t>
    </dgm:pt>
    <dgm:pt modelId="{13880050-20A4-40D7-8794-CDE5B5EE4095}" type="sibTrans" cxnId="{1A4A2655-0309-4FBE-BB6B-6C52C37A5692}">
      <dgm:prSet/>
      <dgm:spPr/>
      <dgm:t>
        <a:bodyPr/>
        <a:lstStyle/>
        <a:p>
          <a:endParaRPr lang="uk-UA"/>
        </a:p>
      </dgm:t>
    </dgm:pt>
    <dgm:pt modelId="{75E5DB8C-0C76-4673-9207-C3B892404160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r>
            <a:rPr lang="uk-UA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 пізніше наступного дня секретар надсилає її на офіційну адресу атестаційної комісії Держмистецтв</a:t>
          </a:r>
        </a:p>
      </dgm:t>
    </dgm:pt>
    <dgm:pt modelId="{0FA4BFEC-B63F-4BF0-90DF-EA54C483918B}" type="parTrans" cxnId="{CC63B54E-EB49-4917-8B89-7C8A7B0B73F2}">
      <dgm:prSet/>
      <dgm:spPr/>
      <dgm:t>
        <a:bodyPr/>
        <a:lstStyle/>
        <a:p>
          <a:endParaRPr lang="uk-UA"/>
        </a:p>
      </dgm:t>
    </dgm:pt>
    <dgm:pt modelId="{E36F2114-1DB6-44E0-AAE5-FF7393DE5E2F}" type="sibTrans" cxnId="{CC63B54E-EB49-4917-8B89-7C8A7B0B73F2}">
      <dgm:prSet/>
      <dgm:spPr/>
      <dgm:t>
        <a:bodyPr/>
        <a:lstStyle/>
        <a:p>
          <a:endParaRPr lang="uk-UA"/>
        </a:p>
      </dgm:t>
    </dgm:pt>
    <dgm:pt modelId="{90C8DDE1-045A-42C6-B619-52E6A8DAE4FF}">
      <dgm:prSet phldrT="[Текст]" custT="1"/>
      <dgm:spPr>
        <a:solidFill>
          <a:srgbClr val="FFFF66"/>
        </a:solidFill>
        <a:ln>
          <a:solidFill>
            <a:srgbClr val="CCECFF"/>
          </a:solidFill>
        </a:ln>
      </dgm:spPr>
      <dgm:t>
        <a:bodyPr/>
        <a:lstStyle/>
        <a:p>
          <a:r>
            <a:rPr lang="uk-UA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Секретар атестаційної комісії приймає, реєструє апеляційну скаргу</a:t>
          </a:r>
        </a:p>
      </dgm:t>
    </dgm:pt>
    <dgm:pt modelId="{BDF41A29-93BD-43E1-AD66-21E06409A468}" type="sibTrans" cxnId="{46E2FA48-E9FC-4FE7-8769-158B5FF1D018}">
      <dgm:prSet/>
      <dgm:spPr/>
      <dgm:t>
        <a:bodyPr/>
        <a:lstStyle/>
        <a:p>
          <a:endParaRPr lang="uk-UA"/>
        </a:p>
      </dgm:t>
    </dgm:pt>
    <dgm:pt modelId="{E565EEB4-9DA9-4BAF-BD34-23FA5D7F321E}" type="parTrans" cxnId="{46E2FA48-E9FC-4FE7-8769-158B5FF1D018}">
      <dgm:prSet/>
      <dgm:spPr/>
      <dgm:t>
        <a:bodyPr/>
        <a:lstStyle/>
        <a:p>
          <a:endParaRPr lang="uk-UA"/>
        </a:p>
      </dgm:t>
    </dgm:pt>
    <dgm:pt modelId="{ED374197-A5BD-4A32-8DD6-16F8A19C0F69}">
      <dgm:prSet custT="1"/>
      <dgm:spPr>
        <a:solidFill>
          <a:srgbClr val="FFFF66"/>
        </a:solidFill>
        <a:ln>
          <a:solidFill>
            <a:srgbClr val="B7ECFF"/>
          </a:solidFill>
        </a:ln>
      </dgm:spPr>
      <dgm:t>
        <a:bodyPr/>
        <a:lstStyle/>
        <a:p>
          <a:r>
            <a:rPr lang="uk-UA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Держмистецтв протягом 30 днів розглядає та ознайомлює педагогічного працівника з рішенням </a:t>
          </a:r>
        </a:p>
      </dgm:t>
    </dgm:pt>
    <dgm:pt modelId="{7EDE84F9-0220-4B99-AED2-9861D4EC5E44}" type="parTrans" cxnId="{3B75E82E-FA24-4BD1-85D5-D05AB82B9FB0}">
      <dgm:prSet/>
      <dgm:spPr/>
      <dgm:t>
        <a:bodyPr/>
        <a:lstStyle/>
        <a:p>
          <a:endParaRPr lang="uk-UA"/>
        </a:p>
      </dgm:t>
    </dgm:pt>
    <dgm:pt modelId="{1B567B91-59CE-459A-ADE2-01DC1F5998DF}" type="sibTrans" cxnId="{3B75E82E-FA24-4BD1-85D5-D05AB82B9FB0}">
      <dgm:prSet/>
      <dgm:spPr/>
      <dgm:t>
        <a:bodyPr/>
        <a:lstStyle/>
        <a:p>
          <a:endParaRPr lang="uk-UA"/>
        </a:p>
      </dgm:t>
    </dgm:pt>
    <dgm:pt modelId="{CA20EB64-1781-40EA-8DA4-3FA5B5D65C24}" type="pres">
      <dgm:prSet presAssocID="{44B48B89-12C8-4E78-93DE-66690A8BD05B}" presName="rootnode" presStyleCnt="0">
        <dgm:presLayoutVars>
          <dgm:chMax/>
          <dgm:chPref/>
          <dgm:dir/>
          <dgm:animLvl val="lvl"/>
        </dgm:presLayoutVars>
      </dgm:prSet>
      <dgm:spPr/>
    </dgm:pt>
    <dgm:pt modelId="{66DAEEC6-7DA2-4C62-83E3-D7F44BB9CB12}" type="pres">
      <dgm:prSet presAssocID="{88AE7A21-E3EB-4395-8621-58ACC9D12333}" presName="composite" presStyleCnt="0"/>
      <dgm:spPr/>
    </dgm:pt>
    <dgm:pt modelId="{23D37DC4-2F11-48DE-8E97-5263919F3702}" type="pres">
      <dgm:prSet presAssocID="{88AE7A21-E3EB-4395-8621-58ACC9D12333}" presName="bentUpArrow1" presStyleLbl="alignImgPlace1" presStyleIdx="0" presStyleCnt="3" custScaleX="98666" custScaleY="68657" custLinFactX="-28299" custLinFactNeighborX="-100000" custLinFactNeighborY="-64081"/>
      <dgm:spPr/>
    </dgm:pt>
    <dgm:pt modelId="{B89C40E9-EC54-4DC7-8D1A-AF83B841CE8A}" type="pres">
      <dgm:prSet presAssocID="{88AE7A21-E3EB-4395-8621-58ACC9D12333}" presName="ParentText" presStyleLbl="node1" presStyleIdx="0" presStyleCnt="4" custScaleX="319993" custScaleY="112876" custLinFactNeighborX="-40" custLinFactNeighborY="-46145">
        <dgm:presLayoutVars>
          <dgm:chMax val="1"/>
          <dgm:chPref val="1"/>
          <dgm:bulletEnabled val="1"/>
        </dgm:presLayoutVars>
      </dgm:prSet>
      <dgm:spPr/>
    </dgm:pt>
    <dgm:pt modelId="{15A640C9-3685-4117-B887-D91FDDF6B716}" type="pres">
      <dgm:prSet presAssocID="{88AE7A21-E3EB-4395-8621-58ACC9D1233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14D8AC8-F1D6-4C5B-90F5-8BE534AAA2BD}" type="pres">
      <dgm:prSet presAssocID="{13880050-20A4-40D7-8794-CDE5B5EE4095}" presName="sibTrans" presStyleCnt="0"/>
      <dgm:spPr/>
    </dgm:pt>
    <dgm:pt modelId="{B65348D9-C518-4C6D-90A4-30DA38F07AA8}" type="pres">
      <dgm:prSet presAssocID="{90C8DDE1-045A-42C6-B619-52E6A8DAE4FF}" presName="composite" presStyleCnt="0"/>
      <dgm:spPr/>
    </dgm:pt>
    <dgm:pt modelId="{737CC392-C50E-4B7B-A891-CD315619F7CF}" type="pres">
      <dgm:prSet presAssocID="{90C8DDE1-045A-42C6-B619-52E6A8DAE4FF}" presName="bentUpArrow1" presStyleLbl="alignImgPlace1" presStyleIdx="1" presStyleCnt="3" custScaleX="97514" custScaleY="81208" custLinFactX="-56428" custLinFactNeighborX="-100000" custLinFactNeighborY="-27573"/>
      <dgm:spPr/>
    </dgm:pt>
    <dgm:pt modelId="{A5F3DB90-9DCF-4A5A-8EEC-9AB97D58E235}" type="pres">
      <dgm:prSet presAssocID="{90C8DDE1-045A-42C6-B619-52E6A8DAE4FF}" presName="ParentText" presStyleLbl="node1" presStyleIdx="1" presStyleCnt="4" custScaleX="313715" custScaleY="112887" custLinFactNeighborX="-49895" custLinFactNeighborY="-18351">
        <dgm:presLayoutVars>
          <dgm:chMax val="1"/>
          <dgm:chPref val="1"/>
          <dgm:bulletEnabled val="1"/>
        </dgm:presLayoutVars>
      </dgm:prSet>
      <dgm:spPr/>
    </dgm:pt>
    <dgm:pt modelId="{F20958D0-4453-4768-A298-6065782B44A4}" type="pres">
      <dgm:prSet presAssocID="{90C8DDE1-045A-42C6-B619-52E6A8DAE4F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DB5AE87-748F-4A95-8826-167795C57AAB}" type="pres">
      <dgm:prSet presAssocID="{BDF41A29-93BD-43E1-AD66-21E06409A468}" presName="sibTrans" presStyleCnt="0"/>
      <dgm:spPr/>
    </dgm:pt>
    <dgm:pt modelId="{8F04BCAC-96F3-4BCA-9FC2-580344A2A659}" type="pres">
      <dgm:prSet presAssocID="{75E5DB8C-0C76-4673-9207-C3B892404160}" presName="composite" presStyleCnt="0"/>
      <dgm:spPr/>
    </dgm:pt>
    <dgm:pt modelId="{43EBE3F0-F0DA-4C47-9C05-61ED7C8CB42F}" type="pres">
      <dgm:prSet presAssocID="{75E5DB8C-0C76-4673-9207-C3B892404160}" presName="bentUpArrow1" presStyleLbl="alignImgPlace1" presStyleIdx="2" presStyleCnt="3" custScaleX="127200" custScaleY="83720" custLinFactX="-100000" custLinFactNeighborX="-129257" custLinFactNeighborY="1276"/>
      <dgm:spPr/>
    </dgm:pt>
    <dgm:pt modelId="{58D697A5-E1DF-4A39-BC2A-92C816C1574A}" type="pres">
      <dgm:prSet presAssocID="{75E5DB8C-0C76-4673-9207-C3B892404160}" presName="ParentText" presStyleLbl="node1" presStyleIdx="2" presStyleCnt="4" custScaleX="345557" custScaleY="105510" custLinFactNeighborX="-73261" custLinFactNeighborY="3377">
        <dgm:presLayoutVars>
          <dgm:chMax val="1"/>
          <dgm:chPref val="1"/>
          <dgm:bulletEnabled val="1"/>
        </dgm:presLayoutVars>
      </dgm:prSet>
      <dgm:spPr/>
    </dgm:pt>
    <dgm:pt modelId="{B7E35D7D-3183-42F0-97BA-629862070916}" type="pres">
      <dgm:prSet presAssocID="{75E5DB8C-0C76-4673-9207-C3B89240416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34BDC83-2CA2-4914-BC86-51262B81B70D}" type="pres">
      <dgm:prSet presAssocID="{E36F2114-1DB6-44E0-AAE5-FF7393DE5E2F}" presName="sibTrans" presStyleCnt="0"/>
      <dgm:spPr/>
    </dgm:pt>
    <dgm:pt modelId="{E88D0EB6-1E2D-4533-9B89-25FE7224DBBB}" type="pres">
      <dgm:prSet presAssocID="{ED374197-A5BD-4A32-8DD6-16F8A19C0F69}" presName="composite" presStyleCnt="0"/>
      <dgm:spPr/>
    </dgm:pt>
    <dgm:pt modelId="{C36EC95C-A205-4E0D-9276-2FA84DB9B0F9}" type="pres">
      <dgm:prSet presAssocID="{ED374197-A5BD-4A32-8DD6-16F8A19C0F69}" presName="ParentText" presStyleLbl="node1" presStyleIdx="3" presStyleCnt="4" custScaleX="357503" custScaleY="145185" custLinFactNeighborX="-83524" custLinFactNeighborY="24925">
        <dgm:presLayoutVars>
          <dgm:chMax val="1"/>
          <dgm:chPref val="1"/>
          <dgm:bulletEnabled val="1"/>
        </dgm:presLayoutVars>
      </dgm:prSet>
      <dgm:spPr/>
    </dgm:pt>
  </dgm:ptLst>
  <dgm:cxnLst>
    <dgm:cxn modelId="{3B75E82E-FA24-4BD1-85D5-D05AB82B9FB0}" srcId="{44B48B89-12C8-4E78-93DE-66690A8BD05B}" destId="{ED374197-A5BD-4A32-8DD6-16F8A19C0F69}" srcOrd="3" destOrd="0" parTransId="{7EDE84F9-0220-4B99-AED2-9861D4EC5E44}" sibTransId="{1B567B91-59CE-459A-ADE2-01DC1F5998DF}"/>
    <dgm:cxn modelId="{46E2FA48-E9FC-4FE7-8769-158B5FF1D018}" srcId="{44B48B89-12C8-4E78-93DE-66690A8BD05B}" destId="{90C8DDE1-045A-42C6-B619-52E6A8DAE4FF}" srcOrd="1" destOrd="0" parTransId="{E565EEB4-9DA9-4BAF-BD34-23FA5D7F321E}" sibTransId="{BDF41A29-93BD-43E1-AD66-21E06409A468}"/>
    <dgm:cxn modelId="{07F2594B-535B-404D-9280-C95C980FF513}" type="presOf" srcId="{88AE7A21-E3EB-4395-8621-58ACC9D12333}" destId="{B89C40E9-EC54-4DC7-8D1A-AF83B841CE8A}" srcOrd="0" destOrd="0" presId="urn:microsoft.com/office/officeart/2005/8/layout/StepDownProcess"/>
    <dgm:cxn modelId="{CC63B54E-EB49-4917-8B89-7C8A7B0B73F2}" srcId="{44B48B89-12C8-4E78-93DE-66690A8BD05B}" destId="{75E5DB8C-0C76-4673-9207-C3B892404160}" srcOrd="2" destOrd="0" parTransId="{0FA4BFEC-B63F-4BF0-90DF-EA54C483918B}" sibTransId="{E36F2114-1DB6-44E0-AAE5-FF7393DE5E2F}"/>
    <dgm:cxn modelId="{1A4A2655-0309-4FBE-BB6B-6C52C37A5692}" srcId="{44B48B89-12C8-4E78-93DE-66690A8BD05B}" destId="{88AE7A21-E3EB-4395-8621-58ACC9D12333}" srcOrd="0" destOrd="0" parTransId="{017B6A32-EA22-4B21-8C53-E08BCF130458}" sibTransId="{13880050-20A4-40D7-8794-CDE5B5EE4095}"/>
    <dgm:cxn modelId="{117D7383-D08C-48E1-8E06-F985FD696E4F}" type="presOf" srcId="{44B48B89-12C8-4E78-93DE-66690A8BD05B}" destId="{CA20EB64-1781-40EA-8DA4-3FA5B5D65C24}" srcOrd="0" destOrd="0" presId="urn:microsoft.com/office/officeart/2005/8/layout/StepDownProcess"/>
    <dgm:cxn modelId="{DAC85B91-BE1F-4ED9-BE86-E8F5BE28D0D1}" type="presOf" srcId="{ED374197-A5BD-4A32-8DD6-16F8A19C0F69}" destId="{C36EC95C-A205-4E0D-9276-2FA84DB9B0F9}" srcOrd="0" destOrd="0" presId="urn:microsoft.com/office/officeart/2005/8/layout/StepDownProcess"/>
    <dgm:cxn modelId="{5B2F79D3-0A92-4EAC-9191-D63E3782411F}" type="presOf" srcId="{75E5DB8C-0C76-4673-9207-C3B892404160}" destId="{58D697A5-E1DF-4A39-BC2A-92C816C1574A}" srcOrd="0" destOrd="0" presId="urn:microsoft.com/office/officeart/2005/8/layout/StepDownProcess"/>
    <dgm:cxn modelId="{C05247DD-596D-40A9-801C-000827214582}" type="presOf" srcId="{90C8DDE1-045A-42C6-B619-52E6A8DAE4FF}" destId="{A5F3DB90-9DCF-4A5A-8EEC-9AB97D58E235}" srcOrd="0" destOrd="0" presId="urn:microsoft.com/office/officeart/2005/8/layout/StepDownProcess"/>
    <dgm:cxn modelId="{4DCDCEA2-8C92-4A0D-AF5A-11882C1FC162}" type="presParOf" srcId="{CA20EB64-1781-40EA-8DA4-3FA5B5D65C24}" destId="{66DAEEC6-7DA2-4C62-83E3-D7F44BB9CB12}" srcOrd="0" destOrd="0" presId="urn:microsoft.com/office/officeart/2005/8/layout/StepDownProcess"/>
    <dgm:cxn modelId="{CF43983D-FD9B-4F25-91EF-EDDD9323904B}" type="presParOf" srcId="{66DAEEC6-7DA2-4C62-83E3-D7F44BB9CB12}" destId="{23D37DC4-2F11-48DE-8E97-5263919F3702}" srcOrd="0" destOrd="0" presId="urn:microsoft.com/office/officeart/2005/8/layout/StepDownProcess"/>
    <dgm:cxn modelId="{5F14C7A6-4623-4602-BC87-6C2B60D4CC8E}" type="presParOf" srcId="{66DAEEC6-7DA2-4C62-83E3-D7F44BB9CB12}" destId="{B89C40E9-EC54-4DC7-8D1A-AF83B841CE8A}" srcOrd="1" destOrd="0" presId="urn:microsoft.com/office/officeart/2005/8/layout/StepDownProcess"/>
    <dgm:cxn modelId="{C0E8DA78-23AC-4E21-972E-9B269D09A0FE}" type="presParOf" srcId="{66DAEEC6-7DA2-4C62-83E3-D7F44BB9CB12}" destId="{15A640C9-3685-4117-B887-D91FDDF6B716}" srcOrd="2" destOrd="0" presId="urn:microsoft.com/office/officeart/2005/8/layout/StepDownProcess"/>
    <dgm:cxn modelId="{DE0789F5-8B4E-41EE-A645-74E5B0A21E65}" type="presParOf" srcId="{CA20EB64-1781-40EA-8DA4-3FA5B5D65C24}" destId="{114D8AC8-F1D6-4C5B-90F5-8BE534AAA2BD}" srcOrd="1" destOrd="0" presId="urn:microsoft.com/office/officeart/2005/8/layout/StepDownProcess"/>
    <dgm:cxn modelId="{71B15EE2-ED54-4C2E-A458-DCF19D085F5E}" type="presParOf" srcId="{CA20EB64-1781-40EA-8DA4-3FA5B5D65C24}" destId="{B65348D9-C518-4C6D-90A4-30DA38F07AA8}" srcOrd="2" destOrd="0" presId="urn:microsoft.com/office/officeart/2005/8/layout/StepDownProcess"/>
    <dgm:cxn modelId="{A9A3CB86-C087-4526-A03C-A43AEBD2F91C}" type="presParOf" srcId="{B65348D9-C518-4C6D-90A4-30DA38F07AA8}" destId="{737CC392-C50E-4B7B-A891-CD315619F7CF}" srcOrd="0" destOrd="0" presId="urn:microsoft.com/office/officeart/2005/8/layout/StepDownProcess"/>
    <dgm:cxn modelId="{E2C514E5-7009-4EA4-A3D9-AE5C537BB02C}" type="presParOf" srcId="{B65348D9-C518-4C6D-90A4-30DA38F07AA8}" destId="{A5F3DB90-9DCF-4A5A-8EEC-9AB97D58E235}" srcOrd="1" destOrd="0" presId="urn:microsoft.com/office/officeart/2005/8/layout/StepDownProcess"/>
    <dgm:cxn modelId="{6E4C4F27-7D50-4744-A49D-87BBD54B5FD8}" type="presParOf" srcId="{B65348D9-C518-4C6D-90A4-30DA38F07AA8}" destId="{F20958D0-4453-4768-A298-6065782B44A4}" srcOrd="2" destOrd="0" presId="urn:microsoft.com/office/officeart/2005/8/layout/StepDownProcess"/>
    <dgm:cxn modelId="{537BCF81-0B44-4D0B-8954-E968B2C303CA}" type="presParOf" srcId="{CA20EB64-1781-40EA-8DA4-3FA5B5D65C24}" destId="{CDB5AE87-748F-4A95-8826-167795C57AAB}" srcOrd="3" destOrd="0" presId="urn:microsoft.com/office/officeart/2005/8/layout/StepDownProcess"/>
    <dgm:cxn modelId="{CB9936EE-0C80-4751-8BB3-E37A8CB4AF6A}" type="presParOf" srcId="{CA20EB64-1781-40EA-8DA4-3FA5B5D65C24}" destId="{8F04BCAC-96F3-4BCA-9FC2-580344A2A659}" srcOrd="4" destOrd="0" presId="urn:microsoft.com/office/officeart/2005/8/layout/StepDownProcess"/>
    <dgm:cxn modelId="{592ADC8D-8F52-47A6-9204-F5C842176538}" type="presParOf" srcId="{8F04BCAC-96F3-4BCA-9FC2-580344A2A659}" destId="{43EBE3F0-F0DA-4C47-9C05-61ED7C8CB42F}" srcOrd="0" destOrd="0" presId="urn:microsoft.com/office/officeart/2005/8/layout/StepDownProcess"/>
    <dgm:cxn modelId="{D5A15349-E5D5-436F-8C42-E81D424CF2CB}" type="presParOf" srcId="{8F04BCAC-96F3-4BCA-9FC2-580344A2A659}" destId="{58D697A5-E1DF-4A39-BC2A-92C816C1574A}" srcOrd="1" destOrd="0" presId="urn:microsoft.com/office/officeart/2005/8/layout/StepDownProcess"/>
    <dgm:cxn modelId="{3F524B1F-B0D0-44C6-AA4A-2D64DC530CA8}" type="presParOf" srcId="{8F04BCAC-96F3-4BCA-9FC2-580344A2A659}" destId="{B7E35D7D-3183-42F0-97BA-629862070916}" srcOrd="2" destOrd="0" presId="urn:microsoft.com/office/officeart/2005/8/layout/StepDownProcess"/>
    <dgm:cxn modelId="{FAF8E4FB-C581-426A-967E-163351B638F8}" type="presParOf" srcId="{CA20EB64-1781-40EA-8DA4-3FA5B5D65C24}" destId="{334BDC83-2CA2-4914-BC86-51262B81B70D}" srcOrd="5" destOrd="0" presId="urn:microsoft.com/office/officeart/2005/8/layout/StepDownProcess"/>
    <dgm:cxn modelId="{32E3DFA4-7F3D-48C8-ADF3-A14725A5FAF2}" type="presParOf" srcId="{CA20EB64-1781-40EA-8DA4-3FA5B5D65C24}" destId="{E88D0EB6-1E2D-4533-9B89-25FE7224DBBB}" srcOrd="6" destOrd="0" presId="urn:microsoft.com/office/officeart/2005/8/layout/StepDownProcess"/>
    <dgm:cxn modelId="{CF6820C2-AC3D-4F3B-8DCC-8B7A2547F186}" type="presParOf" srcId="{E88D0EB6-1E2D-4533-9B89-25FE7224DBBB}" destId="{C36EC95C-A205-4E0D-9276-2FA84DB9B0F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BD29BC-6B59-40A5-8AC2-B65892EE01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1ABC629-BB6B-49B9-A377-CEA5A117A2CF}" type="pres">
      <dgm:prSet presAssocID="{27BD29BC-6B59-40A5-8AC2-B65892EE01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DA473CF6-F8CA-4052-8980-B63268DAE029}" type="presOf" srcId="{27BD29BC-6B59-40A5-8AC2-B65892EE0186}" destId="{C1ABC629-BB6B-49B9-A377-CEA5A117A2CF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B48B89-12C8-4E78-93DE-66690A8BD05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AE7A21-E3EB-4395-8621-58ACC9D12333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апеляційну скаргу до Держмистецтв педагогічний працівник подає атестаційній комісії свого закладу</a:t>
          </a:r>
        </a:p>
      </dgm:t>
    </dgm:pt>
    <dgm:pt modelId="{017B6A32-EA22-4B21-8C53-E08BCF130458}" type="parTrans" cxnId="{1A4A2655-0309-4FBE-BB6B-6C52C37A5692}">
      <dgm:prSet/>
      <dgm:spPr/>
      <dgm:t>
        <a:bodyPr/>
        <a:lstStyle/>
        <a:p>
          <a:endParaRPr lang="uk-UA"/>
        </a:p>
      </dgm:t>
    </dgm:pt>
    <dgm:pt modelId="{13880050-20A4-40D7-8794-CDE5B5EE4095}" type="sibTrans" cxnId="{1A4A2655-0309-4FBE-BB6B-6C52C37A5692}">
      <dgm:prSet/>
      <dgm:spPr/>
      <dgm:t>
        <a:bodyPr/>
        <a:lstStyle/>
        <a:p>
          <a:endParaRPr lang="uk-UA"/>
        </a:p>
      </dgm:t>
    </dgm:pt>
    <dgm:pt modelId="{75E5DB8C-0C76-4673-9207-C3B892404160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Держмистецтв протягом 30 днів виносить рішення та складає протокол. Витяг з протоколу складається </a:t>
          </a:r>
          <a:r>
            <a:rPr lang="uk-UA" sz="1800" b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в двох примірниках</a:t>
          </a:r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які доводяться до відома педагогічного працівника не пізніше трьох робочих днів з дня прийняття. </a:t>
          </a:r>
          <a:r>
            <a:rPr lang="uk-UA" sz="1800" b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Один примірник </a:t>
          </a:r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витягу з протоколу педагогічний працівник зобов'язаний </a:t>
          </a:r>
          <a:r>
            <a:rPr lang="uk-UA" sz="1800" b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негайно надати керівнику </a:t>
          </a:r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закладу з метою зберігання у особовій справі .</a:t>
          </a:r>
        </a:p>
      </dgm:t>
    </dgm:pt>
    <dgm:pt modelId="{0FA4BFEC-B63F-4BF0-90DF-EA54C483918B}" type="parTrans" cxnId="{CC63B54E-EB49-4917-8B89-7C8A7B0B73F2}">
      <dgm:prSet/>
      <dgm:spPr/>
      <dgm:t>
        <a:bodyPr/>
        <a:lstStyle/>
        <a:p>
          <a:endParaRPr lang="uk-UA"/>
        </a:p>
      </dgm:t>
    </dgm:pt>
    <dgm:pt modelId="{E36F2114-1DB6-44E0-AAE5-FF7393DE5E2F}" type="sibTrans" cxnId="{CC63B54E-EB49-4917-8B89-7C8A7B0B73F2}">
      <dgm:prSet/>
      <dgm:spPr/>
      <dgm:t>
        <a:bodyPr/>
        <a:lstStyle/>
        <a:p>
          <a:endParaRPr lang="uk-UA"/>
        </a:p>
      </dgm:t>
    </dgm:pt>
    <dgm:pt modelId="{90C8DDE1-045A-42C6-B619-52E6A8DAE4FF}">
      <dgm:prSet phldrT="[Текст]" custT="1"/>
      <dgm:spPr>
        <a:solidFill>
          <a:srgbClr val="FFFF66"/>
        </a:solidFill>
        <a:ln>
          <a:solidFill>
            <a:srgbClr val="CCECFF"/>
          </a:solidFill>
        </a:ln>
      </dgm:spPr>
      <dgm:t>
        <a:bodyPr/>
        <a:lstStyle/>
        <a:p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секретар атестаційної комісії приймає, реєструє апеляційну скаргу та не пізніше наступного дня надсилає її на офіційну адресу атестаційної комісії Держмистецтв</a:t>
          </a:r>
        </a:p>
      </dgm:t>
    </dgm:pt>
    <dgm:pt modelId="{BDF41A29-93BD-43E1-AD66-21E06409A468}" type="sibTrans" cxnId="{46E2FA48-E9FC-4FE7-8769-158B5FF1D018}">
      <dgm:prSet/>
      <dgm:spPr/>
      <dgm:t>
        <a:bodyPr/>
        <a:lstStyle/>
        <a:p>
          <a:endParaRPr lang="uk-UA"/>
        </a:p>
      </dgm:t>
    </dgm:pt>
    <dgm:pt modelId="{E565EEB4-9DA9-4BAF-BD34-23FA5D7F321E}" type="parTrans" cxnId="{46E2FA48-E9FC-4FE7-8769-158B5FF1D018}">
      <dgm:prSet/>
      <dgm:spPr/>
      <dgm:t>
        <a:bodyPr/>
        <a:lstStyle/>
        <a:p>
          <a:endParaRPr lang="uk-UA"/>
        </a:p>
      </dgm:t>
    </dgm:pt>
    <dgm:pt modelId="{CA20EB64-1781-40EA-8DA4-3FA5B5D65C24}" type="pres">
      <dgm:prSet presAssocID="{44B48B89-12C8-4E78-93DE-66690A8BD05B}" presName="rootnode" presStyleCnt="0">
        <dgm:presLayoutVars>
          <dgm:chMax/>
          <dgm:chPref/>
          <dgm:dir/>
          <dgm:animLvl val="lvl"/>
        </dgm:presLayoutVars>
      </dgm:prSet>
      <dgm:spPr/>
    </dgm:pt>
    <dgm:pt modelId="{66DAEEC6-7DA2-4C62-83E3-D7F44BB9CB12}" type="pres">
      <dgm:prSet presAssocID="{88AE7A21-E3EB-4395-8621-58ACC9D12333}" presName="composite" presStyleCnt="0"/>
      <dgm:spPr/>
    </dgm:pt>
    <dgm:pt modelId="{23D37DC4-2F11-48DE-8E97-5263919F3702}" type="pres">
      <dgm:prSet presAssocID="{88AE7A21-E3EB-4395-8621-58ACC9D12333}" presName="bentUpArrow1" presStyleLbl="alignImgPlace1" presStyleIdx="0" presStyleCnt="2" custScaleX="111928" custScaleY="114123" custLinFactX="-34589" custLinFactNeighborX="-100000" custLinFactNeighborY="-20092"/>
      <dgm:spPr/>
    </dgm:pt>
    <dgm:pt modelId="{B89C40E9-EC54-4DC7-8D1A-AF83B841CE8A}" type="pres">
      <dgm:prSet presAssocID="{88AE7A21-E3EB-4395-8621-58ACC9D12333}" presName="ParentText" presStyleLbl="node1" presStyleIdx="0" presStyleCnt="3" custScaleX="319993" custScaleY="112876" custLinFactNeighborX="-563" custLinFactNeighborY="-30494">
        <dgm:presLayoutVars>
          <dgm:chMax val="1"/>
          <dgm:chPref val="1"/>
          <dgm:bulletEnabled val="1"/>
        </dgm:presLayoutVars>
      </dgm:prSet>
      <dgm:spPr/>
    </dgm:pt>
    <dgm:pt modelId="{15A640C9-3685-4117-B887-D91FDDF6B716}" type="pres">
      <dgm:prSet presAssocID="{88AE7A21-E3EB-4395-8621-58ACC9D12333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14D8AC8-F1D6-4C5B-90F5-8BE534AAA2BD}" type="pres">
      <dgm:prSet presAssocID="{13880050-20A4-40D7-8794-CDE5B5EE4095}" presName="sibTrans" presStyleCnt="0"/>
      <dgm:spPr/>
    </dgm:pt>
    <dgm:pt modelId="{B65348D9-C518-4C6D-90A4-30DA38F07AA8}" type="pres">
      <dgm:prSet presAssocID="{90C8DDE1-045A-42C6-B619-52E6A8DAE4FF}" presName="composite" presStyleCnt="0"/>
      <dgm:spPr/>
    </dgm:pt>
    <dgm:pt modelId="{737CC392-C50E-4B7B-A891-CD315619F7CF}" type="pres">
      <dgm:prSet presAssocID="{90C8DDE1-045A-42C6-B619-52E6A8DAE4FF}" presName="bentUpArrow1" presStyleLbl="alignImgPlace1" presStyleIdx="1" presStyleCnt="2" custScaleX="138503" custScaleY="112790" custLinFactX="-100000" custLinFactNeighborX="-181220" custLinFactNeighborY="26252"/>
      <dgm:spPr/>
    </dgm:pt>
    <dgm:pt modelId="{A5F3DB90-9DCF-4A5A-8EEC-9AB97D58E235}" type="pres">
      <dgm:prSet presAssocID="{90C8DDE1-045A-42C6-B619-52E6A8DAE4FF}" presName="ParentText" presStyleLbl="node1" presStyleIdx="1" presStyleCnt="3" custScaleX="458810" custScaleY="112887" custLinFactNeighborX="-50197" custLinFactNeighborY="-15993">
        <dgm:presLayoutVars>
          <dgm:chMax val="1"/>
          <dgm:chPref val="1"/>
          <dgm:bulletEnabled val="1"/>
        </dgm:presLayoutVars>
      </dgm:prSet>
      <dgm:spPr/>
    </dgm:pt>
    <dgm:pt modelId="{F20958D0-4453-4768-A298-6065782B44A4}" type="pres">
      <dgm:prSet presAssocID="{90C8DDE1-045A-42C6-B619-52E6A8DAE4FF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DB5AE87-748F-4A95-8826-167795C57AAB}" type="pres">
      <dgm:prSet presAssocID="{BDF41A29-93BD-43E1-AD66-21E06409A468}" presName="sibTrans" presStyleCnt="0"/>
      <dgm:spPr/>
    </dgm:pt>
    <dgm:pt modelId="{8F04BCAC-96F3-4BCA-9FC2-580344A2A659}" type="pres">
      <dgm:prSet presAssocID="{75E5DB8C-0C76-4673-9207-C3B892404160}" presName="composite" presStyleCnt="0"/>
      <dgm:spPr/>
    </dgm:pt>
    <dgm:pt modelId="{58D697A5-E1DF-4A39-BC2A-92C816C1574A}" type="pres">
      <dgm:prSet presAssocID="{75E5DB8C-0C76-4673-9207-C3B892404160}" presName="ParentText" presStyleLbl="node1" presStyleIdx="2" presStyleCnt="3" custScaleX="522203" custScaleY="259585" custLinFactNeighborX="-68399" custLinFactNeighborY="5743">
        <dgm:presLayoutVars>
          <dgm:chMax val="1"/>
          <dgm:chPref val="1"/>
          <dgm:bulletEnabled val="1"/>
        </dgm:presLayoutVars>
      </dgm:prSet>
      <dgm:spPr/>
    </dgm:pt>
  </dgm:ptLst>
  <dgm:cxnLst>
    <dgm:cxn modelId="{46E2FA48-E9FC-4FE7-8769-158B5FF1D018}" srcId="{44B48B89-12C8-4E78-93DE-66690A8BD05B}" destId="{90C8DDE1-045A-42C6-B619-52E6A8DAE4FF}" srcOrd="1" destOrd="0" parTransId="{E565EEB4-9DA9-4BAF-BD34-23FA5D7F321E}" sibTransId="{BDF41A29-93BD-43E1-AD66-21E06409A468}"/>
    <dgm:cxn modelId="{07F2594B-535B-404D-9280-C95C980FF513}" type="presOf" srcId="{88AE7A21-E3EB-4395-8621-58ACC9D12333}" destId="{B89C40E9-EC54-4DC7-8D1A-AF83B841CE8A}" srcOrd="0" destOrd="0" presId="urn:microsoft.com/office/officeart/2005/8/layout/StepDownProcess"/>
    <dgm:cxn modelId="{CC63B54E-EB49-4917-8B89-7C8A7B0B73F2}" srcId="{44B48B89-12C8-4E78-93DE-66690A8BD05B}" destId="{75E5DB8C-0C76-4673-9207-C3B892404160}" srcOrd="2" destOrd="0" parTransId="{0FA4BFEC-B63F-4BF0-90DF-EA54C483918B}" sibTransId="{E36F2114-1DB6-44E0-AAE5-FF7393DE5E2F}"/>
    <dgm:cxn modelId="{1A4A2655-0309-4FBE-BB6B-6C52C37A5692}" srcId="{44B48B89-12C8-4E78-93DE-66690A8BD05B}" destId="{88AE7A21-E3EB-4395-8621-58ACC9D12333}" srcOrd="0" destOrd="0" parTransId="{017B6A32-EA22-4B21-8C53-E08BCF130458}" sibTransId="{13880050-20A4-40D7-8794-CDE5B5EE4095}"/>
    <dgm:cxn modelId="{117D7383-D08C-48E1-8E06-F985FD696E4F}" type="presOf" srcId="{44B48B89-12C8-4E78-93DE-66690A8BD05B}" destId="{CA20EB64-1781-40EA-8DA4-3FA5B5D65C24}" srcOrd="0" destOrd="0" presId="urn:microsoft.com/office/officeart/2005/8/layout/StepDownProcess"/>
    <dgm:cxn modelId="{5B2F79D3-0A92-4EAC-9191-D63E3782411F}" type="presOf" srcId="{75E5DB8C-0C76-4673-9207-C3B892404160}" destId="{58D697A5-E1DF-4A39-BC2A-92C816C1574A}" srcOrd="0" destOrd="0" presId="urn:microsoft.com/office/officeart/2005/8/layout/StepDownProcess"/>
    <dgm:cxn modelId="{C05247DD-596D-40A9-801C-000827214582}" type="presOf" srcId="{90C8DDE1-045A-42C6-B619-52E6A8DAE4FF}" destId="{A5F3DB90-9DCF-4A5A-8EEC-9AB97D58E235}" srcOrd="0" destOrd="0" presId="urn:microsoft.com/office/officeart/2005/8/layout/StepDownProcess"/>
    <dgm:cxn modelId="{4DCDCEA2-8C92-4A0D-AF5A-11882C1FC162}" type="presParOf" srcId="{CA20EB64-1781-40EA-8DA4-3FA5B5D65C24}" destId="{66DAEEC6-7DA2-4C62-83E3-D7F44BB9CB12}" srcOrd="0" destOrd="0" presId="urn:microsoft.com/office/officeart/2005/8/layout/StepDownProcess"/>
    <dgm:cxn modelId="{CF43983D-FD9B-4F25-91EF-EDDD9323904B}" type="presParOf" srcId="{66DAEEC6-7DA2-4C62-83E3-D7F44BB9CB12}" destId="{23D37DC4-2F11-48DE-8E97-5263919F3702}" srcOrd="0" destOrd="0" presId="urn:microsoft.com/office/officeart/2005/8/layout/StepDownProcess"/>
    <dgm:cxn modelId="{5F14C7A6-4623-4602-BC87-6C2B60D4CC8E}" type="presParOf" srcId="{66DAEEC6-7DA2-4C62-83E3-D7F44BB9CB12}" destId="{B89C40E9-EC54-4DC7-8D1A-AF83B841CE8A}" srcOrd="1" destOrd="0" presId="urn:microsoft.com/office/officeart/2005/8/layout/StepDownProcess"/>
    <dgm:cxn modelId="{C0E8DA78-23AC-4E21-972E-9B269D09A0FE}" type="presParOf" srcId="{66DAEEC6-7DA2-4C62-83E3-D7F44BB9CB12}" destId="{15A640C9-3685-4117-B887-D91FDDF6B716}" srcOrd="2" destOrd="0" presId="urn:microsoft.com/office/officeart/2005/8/layout/StepDownProcess"/>
    <dgm:cxn modelId="{DE0789F5-8B4E-41EE-A645-74E5B0A21E65}" type="presParOf" srcId="{CA20EB64-1781-40EA-8DA4-3FA5B5D65C24}" destId="{114D8AC8-F1D6-4C5B-90F5-8BE534AAA2BD}" srcOrd="1" destOrd="0" presId="urn:microsoft.com/office/officeart/2005/8/layout/StepDownProcess"/>
    <dgm:cxn modelId="{71B15EE2-ED54-4C2E-A458-DCF19D085F5E}" type="presParOf" srcId="{CA20EB64-1781-40EA-8DA4-3FA5B5D65C24}" destId="{B65348D9-C518-4C6D-90A4-30DA38F07AA8}" srcOrd="2" destOrd="0" presId="urn:microsoft.com/office/officeart/2005/8/layout/StepDownProcess"/>
    <dgm:cxn modelId="{A9A3CB86-C087-4526-A03C-A43AEBD2F91C}" type="presParOf" srcId="{B65348D9-C518-4C6D-90A4-30DA38F07AA8}" destId="{737CC392-C50E-4B7B-A891-CD315619F7CF}" srcOrd="0" destOrd="0" presId="urn:microsoft.com/office/officeart/2005/8/layout/StepDownProcess"/>
    <dgm:cxn modelId="{E2C514E5-7009-4EA4-A3D9-AE5C537BB02C}" type="presParOf" srcId="{B65348D9-C518-4C6D-90A4-30DA38F07AA8}" destId="{A5F3DB90-9DCF-4A5A-8EEC-9AB97D58E235}" srcOrd="1" destOrd="0" presId="urn:microsoft.com/office/officeart/2005/8/layout/StepDownProcess"/>
    <dgm:cxn modelId="{6E4C4F27-7D50-4744-A49D-87BBD54B5FD8}" type="presParOf" srcId="{B65348D9-C518-4C6D-90A4-30DA38F07AA8}" destId="{F20958D0-4453-4768-A298-6065782B44A4}" srcOrd="2" destOrd="0" presId="urn:microsoft.com/office/officeart/2005/8/layout/StepDownProcess"/>
    <dgm:cxn modelId="{537BCF81-0B44-4D0B-8954-E968B2C303CA}" type="presParOf" srcId="{CA20EB64-1781-40EA-8DA4-3FA5B5D65C24}" destId="{CDB5AE87-748F-4A95-8826-167795C57AAB}" srcOrd="3" destOrd="0" presId="urn:microsoft.com/office/officeart/2005/8/layout/StepDownProcess"/>
    <dgm:cxn modelId="{CB9936EE-0C80-4751-8BB3-E37A8CB4AF6A}" type="presParOf" srcId="{CA20EB64-1781-40EA-8DA4-3FA5B5D65C24}" destId="{8F04BCAC-96F3-4BCA-9FC2-580344A2A659}" srcOrd="4" destOrd="0" presId="urn:microsoft.com/office/officeart/2005/8/layout/StepDownProcess"/>
    <dgm:cxn modelId="{D5A15349-E5D5-436F-8C42-E81D424CF2CB}" type="presParOf" srcId="{8F04BCAC-96F3-4BCA-9FC2-580344A2A659}" destId="{58D697A5-E1DF-4A39-BC2A-92C816C1574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37DC4-2F11-48DE-8E97-5263919F3702}">
      <dsp:nvSpPr>
        <dsp:cNvPr id="0" name=""/>
        <dsp:cNvSpPr/>
      </dsp:nvSpPr>
      <dsp:spPr>
        <a:xfrm rot="5400000">
          <a:off x="981547" y="812652"/>
          <a:ext cx="623454" cy="10200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C40E9-EC54-4DC7-8D1A-AF83B841CE8A}">
      <dsp:nvSpPr>
        <dsp:cNvPr id="0" name=""/>
        <dsp:cNvSpPr/>
      </dsp:nvSpPr>
      <dsp:spPr>
        <a:xfrm>
          <a:off x="55362" y="0"/>
          <a:ext cx="4151696" cy="952812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Зміни набрали чинності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02 квітня 2024 року</a:t>
          </a:r>
        </a:p>
      </dsp:txBody>
      <dsp:txXfrm>
        <a:off x="101883" y="46521"/>
        <a:ext cx="4058654" cy="859770"/>
      </dsp:txXfrm>
    </dsp:sp>
    <dsp:sp modelId="{15A640C9-3685-4117-B887-D91FDDF6B716}">
      <dsp:nvSpPr>
        <dsp:cNvPr id="0" name=""/>
        <dsp:cNvSpPr/>
      </dsp:nvSpPr>
      <dsp:spPr>
        <a:xfrm>
          <a:off x="2841746" y="437325"/>
          <a:ext cx="1111799" cy="864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CC392-C50E-4B7B-A891-CD315619F7CF}">
      <dsp:nvSpPr>
        <dsp:cNvPr id="0" name=""/>
        <dsp:cNvSpPr/>
      </dsp:nvSpPr>
      <dsp:spPr>
        <a:xfrm rot="5400000">
          <a:off x="2317359" y="2250268"/>
          <a:ext cx="737426" cy="100810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3DB90-9DCF-4A5A-8EEC-9AB97D58E235}">
      <dsp:nvSpPr>
        <dsp:cNvPr id="0" name=""/>
        <dsp:cNvSpPr/>
      </dsp:nvSpPr>
      <dsp:spPr>
        <a:xfrm>
          <a:off x="1879673" y="1035879"/>
          <a:ext cx="5661994" cy="1399156"/>
        </a:xfrm>
        <a:prstGeom prst="roundRect">
          <a:avLst>
            <a:gd name="adj" fmla="val 16670"/>
          </a:avLst>
        </a:prstGeom>
        <a:solidFill>
          <a:srgbClr val="FFFF66"/>
        </a:solidFill>
        <a:ln w="15875" cap="flat" cmpd="sng" algn="ctr">
          <a:solidFill>
            <a:srgbClr val="CCE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Оприлюднення інформації про атестаційну комісію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 пізніше 12 квітня 2024 року</a:t>
          </a:r>
        </a:p>
      </dsp:txBody>
      <dsp:txXfrm>
        <a:off x="1947986" y="1104192"/>
        <a:ext cx="5525368" cy="1262530"/>
      </dsp:txXfrm>
    </dsp:sp>
    <dsp:sp modelId="{F20958D0-4453-4768-A298-6065782B44A4}">
      <dsp:nvSpPr>
        <dsp:cNvPr id="0" name=""/>
        <dsp:cNvSpPr/>
      </dsp:nvSpPr>
      <dsp:spPr>
        <a:xfrm>
          <a:off x="5589709" y="1661565"/>
          <a:ext cx="1111799" cy="864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BE3F0-F0DA-4C47-9C05-61ED7C8CB42F}">
      <dsp:nvSpPr>
        <dsp:cNvPr id="0" name=""/>
        <dsp:cNvSpPr/>
      </dsp:nvSpPr>
      <dsp:spPr>
        <a:xfrm rot="5400000">
          <a:off x="4288506" y="3466105"/>
          <a:ext cx="682488" cy="971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697A5-E1DF-4A39-BC2A-92C816C1574A}">
      <dsp:nvSpPr>
        <dsp:cNvPr id="0" name=""/>
        <dsp:cNvSpPr/>
      </dsp:nvSpPr>
      <dsp:spPr>
        <a:xfrm>
          <a:off x="3200902" y="2569306"/>
          <a:ext cx="4865716" cy="1015943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Подання заяв на атестацію</a:t>
          </a:r>
          <a:endParaRPr lang="uk-UA" sz="2400" b="1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0505" y="2618909"/>
        <a:ext cx="4766510" cy="916737"/>
      </dsp:txXfrm>
    </dsp:sp>
    <dsp:sp modelId="{B7E35D7D-3183-42F0-97BA-629862070916}">
      <dsp:nvSpPr>
        <dsp:cNvPr id="0" name=""/>
        <dsp:cNvSpPr/>
      </dsp:nvSpPr>
      <dsp:spPr>
        <a:xfrm>
          <a:off x="7184384" y="2751184"/>
          <a:ext cx="1111799" cy="864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EC95C-A205-4E0D-9276-2FA84DB9B0F9}">
      <dsp:nvSpPr>
        <dsp:cNvPr id="0" name=""/>
        <dsp:cNvSpPr/>
      </dsp:nvSpPr>
      <dsp:spPr>
        <a:xfrm>
          <a:off x="5146786" y="3720716"/>
          <a:ext cx="4285621" cy="1633339"/>
        </a:xfrm>
        <a:prstGeom prst="roundRect">
          <a:avLst>
            <a:gd name="adj" fmla="val 16670"/>
          </a:avLst>
        </a:prstGeom>
        <a:solidFill>
          <a:srgbClr val="FFFF66"/>
        </a:solidFill>
        <a:ln w="15875" cap="flat" cmpd="sng" algn="ctr">
          <a:solidFill>
            <a:srgbClr val="B7E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500" kern="1200" dirty="0"/>
        </a:p>
      </dsp:txBody>
      <dsp:txXfrm>
        <a:off x="5226533" y="3800463"/>
        <a:ext cx="4126127" cy="1473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13E37-1189-4280-AE7E-7DDCAAEA7E35}">
      <dsp:nvSpPr>
        <dsp:cNvPr id="0" name=""/>
        <dsp:cNvSpPr/>
      </dsp:nvSpPr>
      <dsp:spPr>
        <a:xfrm>
          <a:off x="4536176" y="1632254"/>
          <a:ext cx="2667580" cy="589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12"/>
              </a:lnTo>
              <a:lnTo>
                <a:pt x="2667580" y="330912"/>
              </a:lnTo>
              <a:lnTo>
                <a:pt x="2667580" y="5897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8FF9A-36F6-4517-9E00-4EA521F531B5}">
      <dsp:nvSpPr>
        <dsp:cNvPr id="0" name=""/>
        <dsp:cNvSpPr/>
      </dsp:nvSpPr>
      <dsp:spPr>
        <a:xfrm>
          <a:off x="1967436" y="1632254"/>
          <a:ext cx="2568739" cy="674762"/>
        </a:xfrm>
        <a:custGeom>
          <a:avLst/>
          <a:gdLst/>
          <a:ahLst/>
          <a:cxnLst/>
          <a:rect l="0" t="0" r="0" b="0"/>
          <a:pathLst>
            <a:path>
              <a:moveTo>
                <a:pt x="2568739" y="0"/>
              </a:moveTo>
              <a:lnTo>
                <a:pt x="2568739" y="415891"/>
              </a:lnTo>
              <a:lnTo>
                <a:pt x="0" y="415891"/>
              </a:lnTo>
              <a:lnTo>
                <a:pt x="0" y="6747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5D453-E743-4E35-8F27-A714999F9D8D}">
      <dsp:nvSpPr>
        <dsp:cNvPr id="0" name=""/>
        <dsp:cNvSpPr/>
      </dsp:nvSpPr>
      <dsp:spPr>
        <a:xfrm>
          <a:off x="347350" y="-142198"/>
          <a:ext cx="8377652" cy="1774452"/>
        </a:xfrm>
        <a:prstGeom prst="roundRect">
          <a:avLst>
            <a:gd name="adj" fmla="val 10000"/>
          </a:avLst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ED153-DAFA-4EEA-B03F-4FB906B39B3D}">
      <dsp:nvSpPr>
        <dsp:cNvPr id="0" name=""/>
        <dsp:cNvSpPr/>
      </dsp:nvSpPr>
      <dsp:spPr>
        <a:xfrm>
          <a:off x="657841" y="152767"/>
          <a:ext cx="8377652" cy="1774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стаття 34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Закону України «Про адміністративну процедуру»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… </a:t>
          </a:r>
          <a:r>
            <a:rPr lang="ru-RU" sz="1900" b="0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строк </a:t>
          </a:r>
          <a:r>
            <a:rPr lang="uk-UA" sz="1900" b="0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розгляду справи за заявою особи вирішується протягом розумного строку, але не повинен перевищувати 30 календарних днів з дня реєстрації заяви адміністративним </a:t>
          </a:r>
          <a:r>
            <a:rPr lang="ru-RU" sz="1900" b="0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органом.…</a:t>
          </a:r>
          <a:endParaRPr lang="uk-UA" sz="1900" kern="1200" dirty="0"/>
        </a:p>
      </dsp:txBody>
      <dsp:txXfrm>
        <a:off x="709813" y="204739"/>
        <a:ext cx="8273708" cy="1670508"/>
      </dsp:txXfrm>
    </dsp:sp>
    <dsp:sp modelId="{F8656EB1-7382-40F7-BCFC-FE8B695C73DA}">
      <dsp:nvSpPr>
        <dsp:cNvPr id="0" name=""/>
        <dsp:cNvSpPr/>
      </dsp:nvSpPr>
      <dsp:spPr>
        <a:xfrm>
          <a:off x="-229643" y="2307017"/>
          <a:ext cx="4394159" cy="2385166"/>
        </a:xfrm>
        <a:prstGeom prst="roundRect">
          <a:avLst>
            <a:gd name="adj" fmla="val 10000"/>
          </a:avLst>
        </a:prstGeom>
        <a:solidFill>
          <a:srgbClr val="B7E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BB92D-C165-40CA-82FF-D4BB641981F1}">
      <dsp:nvSpPr>
        <dsp:cNvPr id="0" name=""/>
        <dsp:cNvSpPr/>
      </dsp:nvSpPr>
      <dsp:spPr>
        <a:xfrm>
          <a:off x="80847" y="2601983"/>
          <a:ext cx="4394159" cy="2385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рішення про результат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900" b="1" kern="1200" dirty="0">
              <a:latin typeface="Arial" panose="020B0604020202020204" pitchFamily="34" charset="0"/>
              <a:cs typeface="Arial" panose="020B0604020202020204" pitchFamily="34" charset="0"/>
            </a:rPr>
            <a:t>атестації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педагогічного працівника в термін не більше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30 календарних днів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після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надходження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 заяви</a:t>
          </a:r>
          <a:endParaRPr lang="uk-UA" sz="1900" kern="1200" dirty="0"/>
        </a:p>
      </dsp:txBody>
      <dsp:txXfrm>
        <a:off x="150706" y="2671842"/>
        <a:ext cx="4254441" cy="2245448"/>
      </dsp:txXfrm>
    </dsp:sp>
    <dsp:sp modelId="{119EABF3-97F2-4D81-A141-E32A3161331E}">
      <dsp:nvSpPr>
        <dsp:cNvPr id="0" name=""/>
        <dsp:cNvSpPr/>
      </dsp:nvSpPr>
      <dsp:spPr>
        <a:xfrm>
          <a:off x="5024645" y="2222038"/>
          <a:ext cx="4358223" cy="2389602"/>
        </a:xfrm>
        <a:prstGeom prst="roundRect">
          <a:avLst>
            <a:gd name="adj" fmla="val 10000"/>
          </a:avLst>
        </a:prstGeom>
        <a:solidFill>
          <a:srgbClr val="B7E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1011A-AE95-4619-9A70-4A842032BA70}">
      <dsp:nvSpPr>
        <dsp:cNvPr id="0" name=""/>
        <dsp:cNvSpPr/>
      </dsp:nvSpPr>
      <dsp:spPr>
        <a:xfrm>
          <a:off x="5335135" y="2517004"/>
          <a:ext cx="4358223" cy="2389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рішення про результат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latin typeface="Arial" panose="020B0604020202020204" pitchFamily="34" charset="0"/>
              <a:cs typeface="Arial" panose="020B0604020202020204" pitchFamily="34" charset="0"/>
            </a:rPr>
            <a:t>апеляції</a:t>
          </a: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педагогічного працівника в термін не більше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30 календарних днів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після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надходження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 заяви</a:t>
          </a:r>
          <a:endParaRPr lang="uk-UA" sz="1900" kern="1200" dirty="0"/>
        </a:p>
      </dsp:txBody>
      <dsp:txXfrm>
        <a:off x="5405124" y="2586993"/>
        <a:ext cx="4218245" cy="2249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37DC4-2F11-48DE-8E97-5263919F3702}">
      <dsp:nvSpPr>
        <dsp:cNvPr id="0" name=""/>
        <dsp:cNvSpPr/>
      </dsp:nvSpPr>
      <dsp:spPr>
        <a:xfrm rot="5400000">
          <a:off x="628224" y="964162"/>
          <a:ext cx="524439" cy="8580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C40E9-EC54-4DC7-8D1A-AF83B841CE8A}">
      <dsp:nvSpPr>
        <dsp:cNvPr id="0" name=""/>
        <dsp:cNvSpPr/>
      </dsp:nvSpPr>
      <dsp:spPr>
        <a:xfrm>
          <a:off x="6919" y="127813"/>
          <a:ext cx="4114726" cy="1015968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апеляційну скаргу до Держмистецтв педагогічний працівник подає в свій заклад</a:t>
          </a:r>
        </a:p>
      </dsp:txBody>
      <dsp:txXfrm>
        <a:off x="56523" y="177417"/>
        <a:ext cx="4015518" cy="916760"/>
      </dsp:txXfrm>
    </dsp:sp>
    <dsp:sp modelId="{15A640C9-3685-4117-B887-D91FDDF6B716}">
      <dsp:nvSpPr>
        <dsp:cNvPr id="0" name=""/>
        <dsp:cNvSpPr/>
      </dsp:nvSpPr>
      <dsp:spPr>
        <a:xfrm>
          <a:off x="2707737" y="686942"/>
          <a:ext cx="935226" cy="72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CC392-C50E-4B7B-A891-CD315619F7CF}">
      <dsp:nvSpPr>
        <dsp:cNvPr id="0" name=""/>
        <dsp:cNvSpPr/>
      </dsp:nvSpPr>
      <dsp:spPr>
        <a:xfrm rot="5400000">
          <a:off x="2270378" y="2197408"/>
          <a:ext cx="620310" cy="8480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3DB90-9DCF-4A5A-8EEC-9AB97D58E235}">
      <dsp:nvSpPr>
        <dsp:cNvPr id="0" name=""/>
        <dsp:cNvSpPr/>
      </dsp:nvSpPr>
      <dsp:spPr>
        <a:xfrm>
          <a:off x="1340912" y="1327300"/>
          <a:ext cx="4033999" cy="1016067"/>
        </a:xfrm>
        <a:prstGeom prst="roundRect">
          <a:avLst>
            <a:gd name="adj" fmla="val 16670"/>
          </a:avLst>
        </a:prstGeom>
        <a:solidFill>
          <a:srgbClr val="FFFF66"/>
        </a:solidFill>
        <a:ln w="15875" cap="flat" cmpd="sng" algn="ctr">
          <a:solidFill>
            <a:srgbClr val="CCE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Секретар атестаційної комісії приймає, реєструє апеляційну скаргу</a:t>
          </a:r>
        </a:p>
      </dsp:txBody>
      <dsp:txXfrm>
        <a:off x="1390521" y="1376909"/>
        <a:ext cx="3934781" cy="916849"/>
      </dsp:txXfrm>
    </dsp:sp>
    <dsp:sp modelId="{F20958D0-4453-4768-A298-6065782B44A4}">
      <dsp:nvSpPr>
        <dsp:cNvPr id="0" name=""/>
        <dsp:cNvSpPr/>
      </dsp:nvSpPr>
      <dsp:spPr>
        <a:xfrm>
          <a:off x="4642442" y="1636312"/>
          <a:ext cx="935226" cy="72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BE3F0-F0DA-4C47-9C05-61ED7C8CB42F}">
      <dsp:nvSpPr>
        <dsp:cNvPr id="0" name=""/>
        <dsp:cNvSpPr/>
      </dsp:nvSpPr>
      <dsp:spPr>
        <a:xfrm rot="5400000">
          <a:off x="3807242" y="3252801"/>
          <a:ext cx="639498" cy="11061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697A5-E1DF-4A39-BC2A-92C816C1574A}">
      <dsp:nvSpPr>
        <dsp:cNvPr id="0" name=""/>
        <dsp:cNvSpPr/>
      </dsp:nvSpPr>
      <dsp:spPr>
        <a:xfrm>
          <a:off x="3015522" y="2520174"/>
          <a:ext cx="4443449" cy="949668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 пізніше наступного дня секретар надсилає її на офіційну адресу атестаційної комісії Держмистецтв</a:t>
          </a:r>
        </a:p>
      </dsp:txBody>
      <dsp:txXfrm>
        <a:off x="3061889" y="2566541"/>
        <a:ext cx="4350715" cy="856934"/>
      </dsp:txXfrm>
    </dsp:sp>
    <dsp:sp modelId="{B7E35D7D-3183-42F0-97BA-629862070916}">
      <dsp:nvSpPr>
        <dsp:cNvPr id="0" name=""/>
        <dsp:cNvSpPr/>
      </dsp:nvSpPr>
      <dsp:spPr>
        <a:xfrm>
          <a:off x="6822235" y="2600418"/>
          <a:ext cx="935226" cy="72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EC95C-A205-4E0D-9276-2FA84DB9B0F9}">
      <dsp:nvSpPr>
        <dsp:cNvPr id="0" name=""/>
        <dsp:cNvSpPr/>
      </dsp:nvSpPr>
      <dsp:spPr>
        <a:xfrm>
          <a:off x="4858621" y="3687822"/>
          <a:ext cx="4597060" cy="1306773"/>
        </a:xfrm>
        <a:prstGeom prst="roundRect">
          <a:avLst>
            <a:gd name="adj" fmla="val 16670"/>
          </a:avLst>
        </a:prstGeom>
        <a:solidFill>
          <a:srgbClr val="FFFF66"/>
        </a:solidFill>
        <a:ln w="15875" cap="flat" cmpd="sng" algn="ctr">
          <a:solidFill>
            <a:srgbClr val="B7E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Держмистецтв протягом 30 днів розглядає та ознайомлює педагогічного працівника з рішенням </a:t>
          </a:r>
        </a:p>
      </dsp:txBody>
      <dsp:txXfrm>
        <a:off x="4922424" y="3751625"/>
        <a:ext cx="4469454" cy="1179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37DC4-2F11-48DE-8E97-5263919F3702}">
      <dsp:nvSpPr>
        <dsp:cNvPr id="0" name=""/>
        <dsp:cNvSpPr/>
      </dsp:nvSpPr>
      <dsp:spPr>
        <a:xfrm rot="5400000">
          <a:off x="394350" y="1030907"/>
          <a:ext cx="860111" cy="9603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C40E9-EC54-4DC7-8D1A-AF83B841CE8A}">
      <dsp:nvSpPr>
        <dsp:cNvPr id="0" name=""/>
        <dsp:cNvSpPr/>
      </dsp:nvSpPr>
      <dsp:spPr>
        <a:xfrm>
          <a:off x="0" y="70065"/>
          <a:ext cx="4059869" cy="1002423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апеляційну скаргу до Держмистецтв педагогічний працівник подає атестаційній комісії свого закладу</a:t>
          </a:r>
        </a:p>
      </dsp:txBody>
      <dsp:txXfrm>
        <a:off x="48943" y="119008"/>
        <a:ext cx="3961983" cy="904537"/>
      </dsp:txXfrm>
    </dsp:sp>
    <dsp:sp modelId="{15A640C9-3685-4117-B887-D91FDDF6B716}">
      <dsp:nvSpPr>
        <dsp:cNvPr id="0" name=""/>
        <dsp:cNvSpPr/>
      </dsp:nvSpPr>
      <dsp:spPr>
        <a:xfrm>
          <a:off x="2671441" y="482747"/>
          <a:ext cx="922758" cy="71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CC392-C50E-4B7B-A891-CD315619F7CF}">
      <dsp:nvSpPr>
        <dsp:cNvPr id="0" name=""/>
        <dsp:cNvSpPr/>
      </dsp:nvSpPr>
      <dsp:spPr>
        <a:xfrm rot="5400000">
          <a:off x="1970589" y="2374222"/>
          <a:ext cx="850064" cy="11883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3DB90-9DCF-4A5A-8EEC-9AB97D58E235}">
      <dsp:nvSpPr>
        <dsp:cNvPr id="0" name=""/>
        <dsp:cNvSpPr/>
      </dsp:nvSpPr>
      <dsp:spPr>
        <a:xfrm>
          <a:off x="1319007" y="1306840"/>
          <a:ext cx="5821092" cy="1002520"/>
        </a:xfrm>
        <a:prstGeom prst="roundRect">
          <a:avLst>
            <a:gd name="adj" fmla="val 16670"/>
          </a:avLst>
        </a:prstGeom>
        <a:solidFill>
          <a:srgbClr val="FFFF66"/>
        </a:solidFill>
        <a:ln w="15875" cap="flat" cmpd="sng" algn="ctr">
          <a:solidFill>
            <a:srgbClr val="CCE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секретар атестаційної комісії приймає, реєструє апеляційну скаргу та не пізніше наступного дня надсилає її на офіційну адресу атестаційної комісії Держмистецтв</a:t>
          </a:r>
        </a:p>
      </dsp:txBody>
      <dsp:txXfrm>
        <a:off x="1367955" y="1355788"/>
        <a:ext cx="5723196" cy="904624"/>
      </dsp:txXfrm>
    </dsp:sp>
    <dsp:sp modelId="{F20958D0-4453-4768-A298-6065782B44A4}">
      <dsp:nvSpPr>
        <dsp:cNvPr id="0" name=""/>
        <dsp:cNvSpPr/>
      </dsp:nvSpPr>
      <dsp:spPr>
        <a:xfrm>
          <a:off x="5500790" y="1590791"/>
          <a:ext cx="922758" cy="71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697A5-E1DF-4A39-BC2A-92C816C1574A}">
      <dsp:nvSpPr>
        <dsp:cNvPr id="0" name=""/>
        <dsp:cNvSpPr/>
      </dsp:nvSpPr>
      <dsp:spPr>
        <a:xfrm>
          <a:off x="3036809" y="2602894"/>
          <a:ext cx="6625382" cy="2305308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Держмистецтв протягом 30 днів виносить рішення та складає протокол. Витяг з протоколу складається </a:t>
          </a:r>
          <a:r>
            <a:rPr lang="uk-UA" sz="1800" b="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в двох примірниках</a:t>
          </a: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які доводяться до відома педагогічного працівника не пізніше трьох робочих днів з дня прийняття. </a:t>
          </a:r>
          <a:r>
            <a:rPr lang="uk-UA" sz="1800" b="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Один примірник </a:t>
          </a: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витягу з протоколу педагогічний працівник зобов'язаний </a:t>
          </a:r>
          <a:r>
            <a:rPr lang="uk-UA" sz="1800" b="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негайно надати керівнику </a:t>
          </a: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закладу з метою зберігання у особовій справі .</a:t>
          </a:r>
        </a:p>
      </dsp:txBody>
      <dsp:txXfrm>
        <a:off x="3149365" y="2715450"/>
        <a:ext cx="6400270" cy="2080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F4D6A-8D72-4634-95B8-A7583F7C994A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28220-9506-4955-8C53-28527850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37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4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46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51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57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3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88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16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8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11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50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1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A7440A-D210-BACC-8B22-D5E19C4A122B}"/>
              </a:ext>
            </a:extLst>
          </p:cNvPr>
          <p:cNvSpPr txBox="1"/>
          <p:nvPr/>
        </p:nvSpPr>
        <p:spPr>
          <a:xfrm>
            <a:off x="1689104" y="1645466"/>
            <a:ext cx="10045696" cy="3567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Основні питання проходження атестації </a:t>
            </a:r>
          </a:p>
          <a:p>
            <a:pPr algn="ctr">
              <a:lnSpc>
                <a:spcPct val="150000"/>
              </a:lnSpc>
            </a:pP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2024 році </a:t>
            </a:r>
          </a:p>
          <a:p>
            <a:pPr algn="ctr">
              <a:lnSpc>
                <a:spcPct val="15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 урахуванням основних змін до</a:t>
            </a:r>
          </a:p>
          <a:p>
            <a:pPr algn="ctr">
              <a:lnSpc>
                <a:spcPct val="150000"/>
              </a:lnSpc>
            </a:pP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Положення про атестацію педагогічних працівників закладів (установ) освіти сфери культури</a:t>
            </a:r>
          </a:p>
          <a:p>
            <a:pPr algn="ctr">
              <a:lnSpc>
                <a:spcPct val="12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930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8DB91-295B-A312-20D4-F2B30D937CB8}"/>
              </a:ext>
            </a:extLst>
          </p:cNvPr>
          <p:cNvSpPr txBox="1"/>
          <p:nvPr/>
        </p:nvSpPr>
        <p:spPr>
          <a:xfrm>
            <a:off x="4380167" y="311243"/>
            <a:ext cx="1904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77A53D8-C065-232D-FCBD-E790960BD57D}"/>
              </a:ext>
            </a:extLst>
          </p:cNvPr>
          <p:cNvSpPr/>
          <p:nvPr/>
        </p:nvSpPr>
        <p:spPr>
          <a:xfrm>
            <a:off x="7010400" y="1349829"/>
            <a:ext cx="4739234" cy="238267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атестаційними комісіями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endParaRPr lang="uk-UA" sz="2000" dirty="0">
              <a:highlight>
                <a:srgbClr val="B7ECFF"/>
              </a:highlight>
            </a:endParaRP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1DFC9EF3-F253-B64C-6899-BF4C81BF55FB}"/>
              </a:ext>
            </a:extLst>
          </p:cNvPr>
          <p:cNvSpPr/>
          <p:nvPr/>
        </p:nvSpPr>
        <p:spPr>
          <a:xfrm>
            <a:off x="1148616" y="1232035"/>
            <a:ext cx="5861784" cy="2733574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другої  категорії»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першої категорії»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вищої   категорії» </a:t>
            </a:r>
            <a:endPara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педагогічне звання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тарший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="1" dirty="0"/>
          </a:p>
        </p:txBody>
      </p:sp>
      <p:sp>
        <p:nvSpPr>
          <p:cNvPr id="7" name="Стрілка: вправо 6">
            <a:extLst>
              <a:ext uri="{FF2B5EF4-FFF2-40B4-BE49-F238E27FC236}">
                <a16:creationId xmlns:a16="http://schemas.microsoft.com/office/drawing/2014/main" id="{39FEA90F-7491-5451-214A-1A0483233A50}"/>
              </a:ext>
            </a:extLst>
          </p:cNvPr>
          <p:cNvSpPr/>
          <p:nvPr/>
        </p:nvSpPr>
        <p:spPr>
          <a:xfrm>
            <a:off x="1166034" y="3997109"/>
            <a:ext cx="5844366" cy="2733574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педагогічне звання 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-методист»</a:t>
            </a:r>
            <a:endParaRPr lang="uk-UA" dirty="0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6B653635-E3B4-3F4C-9D20-0F0656125B1C}"/>
              </a:ext>
            </a:extLst>
          </p:cNvPr>
          <p:cNvSpPr/>
          <p:nvPr/>
        </p:nvSpPr>
        <p:spPr>
          <a:xfrm>
            <a:off x="7088776" y="3997109"/>
            <a:ext cx="4660857" cy="252672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ДЕРЖМИСТЕЦТВ</a:t>
            </a:r>
            <a:endParaRPr lang="uk-UA" sz="2800" dirty="0">
              <a:highlight>
                <a:srgbClr val="B7ECFF"/>
              </a:highligh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48DBE-25B1-6018-78CC-20E81CC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308" y="377205"/>
            <a:ext cx="1127858" cy="6218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6416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8DB91-295B-A312-20D4-F2B30D937CB8}"/>
              </a:ext>
            </a:extLst>
          </p:cNvPr>
          <p:cNvSpPr txBox="1"/>
          <p:nvPr/>
        </p:nvSpPr>
        <p:spPr>
          <a:xfrm>
            <a:off x="4380167" y="311243"/>
            <a:ext cx="1904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77A53D8-C065-232D-FCBD-E790960BD57D}"/>
              </a:ext>
            </a:extLst>
          </p:cNvPr>
          <p:cNvSpPr/>
          <p:nvPr/>
        </p:nvSpPr>
        <p:spPr>
          <a:xfrm>
            <a:off x="6096000" y="1275258"/>
            <a:ext cx="5226914" cy="22160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ДЕРЖМИСТЕЦТВ</a:t>
            </a:r>
            <a:endParaRPr lang="uk-UA" sz="2400" dirty="0">
              <a:highlight>
                <a:srgbClr val="B7ECFF"/>
              </a:highlight>
            </a:endParaRP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1DFC9EF3-F253-B64C-6899-BF4C81BF55FB}"/>
              </a:ext>
            </a:extLst>
          </p:cNvPr>
          <p:cNvSpPr/>
          <p:nvPr/>
        </p:nvSpPr>
        <p:spPr>
          <a:xfrm>
            <a:off x="1148616" y="1232035"/>
            <a:ext cx="4873243" cy="2375689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Апеляційна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скарга</a:t>
            </a:r>
            <a:endParaRPr lang="uk-UA" sz="2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48DBE-25B1-6018-78CC-20E81CC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308" y="377205"/>
            <a:ext cx="1127858" cy="621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9BB050-C052-6505-FF2A-730D94B9A546}"/>
              </a:ext>
            </a:extLst>
          </p:cNvPr>
          <p:cNvSpPr txBox="1"/>
          <p:nvPr/>
        </p:nvSpPr>
        <p:spPr>
          <a:xfrm>
            <a:off x="1753980" y="3840708"/>
            <a:ext cx="90616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В</a:t>
            </a:r>
            <a:r>
              <a:rPr lang="uk-UA" sz="2400" dirty="0"/>
              <a:t>ідповідно до </a:t>
            </a:r>
          </a:p>
          <a:p>
            <a:pPr algn="ctr"/>
            <a:r>
              <a:rPr lang="uk-UA" sz="2400" dirty="0"/>
              <a:t>Закону України «Про адміністративну процедуру», </a:t>
            </a:r>
          </a:p>
          <a:p>
            <a:pPr algn="ctr"/>
            <a:r>
              <a:rPr lang="uk-UA" sz="2400" dirty="0"/>
              <a:t> </a:t>
            </a:r>
            <a:r>
              <a:rPr lang="uk-UA" sz="2400" b="1" dirty="0">
                <a:solidFill>
                  <a:srgbClr val="7030A0"/>
                </a:solidFill>
              </a:rPr>
              <a:t>особа може подати скаргу </a:t>
            </a:r>
            <a:r>
              <a:rPr lang="uk-UA" sz="2400" dirty="0"/>
              <a:t>на прийняття того самого адміністративного акту (рішення)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лише один раз</a:t>
            </a:r>
            <a:r>
              <a:rPr lang="uk-UA" sz="2400" dirty="0"/>
              <a:t>, </a:t>
            </a:r>
          </a:p>
          <a:p>
            <a:pPr algn="ctr"/>
            <a:r>
              <a:rPr lang="uk-UA" sz="2400" dirty="0"/>
              <a:t>що унеможливлює наявність декількох рівнів апеляційних комісій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0964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2B56C-A027-D803-9EAF-912072932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E1698-B2A7-B9CA-6B6B-FFCDB974FB31}"/>
              </a:ext>
            </a:extLst>
          </p:cNvPr>
          <p:cNvSpPr txBox="1"/>
          <p:nvPr/>
        </p:nvSpPr>
        <p:spPr>
          <a:xfrm>
            <a:off x="1657301" y="582259"/>
            <a:ext cx="9442383" cy="537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Чому </a:t>
            </a:r>
          </a:p>
          <a:p>
            <a:pPr algn="ctr"/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присвоєння (підтвердження) педагогічного звання </a:t>
            </a:r>
          </a:p>
          <a:p>
            <a:pPr algn="ctr"/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«Викладач-методист» </a:t>
            </a:r>
          </a:p>
          <a:p>
            <a:pPr algn="ctr"/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лише атестаційною комісією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Держмистецтв?</a:t>
            </a:r>
          </a:p>
          <a:p>
            <a:pPr algn="ctr"/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 метою 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підвищення якості методичного забезпечення мистецьких шкіл та фахових мистецьких коледжів, 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 також дотримання умов академічної доброчесності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Держмистецтв може залучати </a:t>
            </a:r>
          </a:p>
          <a:p>
            <a:pPr algn="ctr">
              <a:lnSpc>
                <a:spcPct val="11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незалежних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фахівців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для консультацій та/або отримання висновків щодо методичних досягнень. </a:t>
            </a:r>
          </a:p>
        </p:txBody>
      </p:sp>
      <p:pic>
        <p:nvPicPr>
          <p:cNvPr id="6" name="Графіка 5" descr="Знак питання">
            <a:extLst>
              <a:ext uri="{FF2B5EF4-FFF2-40B4-BE49-F238E27FC236}">
                <a16:creationId xmlns:a16="http://schemas.microsoft.com/office/drawing/2014/main" id="{2E455535-9EC6-9F6A-058E-CBB3FCE6A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501" y="721475"/>
            <a:ext cx="702725" cy="7558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813A8B-4085-1F00-0C97-87783F12C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150" y="2456369"/>
            <a:ext cx="443429" cy="6718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649DD0-ECE9-1224-6C20-826E99D1E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150" y="4330479"/>
            <a:ext cx="443429" cy="671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3656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587795" y="715593"/>
            <a:ext cx="9405718" cy="465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  <a:spcAft>
                <a:spcPts val="600"/>
              </a:spcAft>
            </a:pP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Атестаційна комісія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285750" algn="ct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uk-UA" sz="2400" b="1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 algn="just" rt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першому засіданні обирає заступника голови і секретаря атестаційної комісії та схвалює графік проведення засідань;</a:t>
            </a:r>
            <a:endParaRPr lang="uk-UA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 algn="just" rt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визначає адресу електронної пошти для подання атестаційних документів у електронному вигляді;</a:t>
            </a:r>
          </a:p>
          <a:p>
            <a:pPr indent="285750" algn="just">
              <a:lnSpc>
                <a:spcPct val="120000"/>
              </a:lnSpc>
              <a:spcAft>
                <a:spcPts val="1800"/>
              </a:spcAf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оприлюднює</a:t>
            </a:r>
            <a:r>
              <a:rPr lang="uk-UA" sz="2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цю інформацію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офіційному веб-сайті</a:t>
            </a:r>
            <a:r>
              <a:rPr lang="uk-UA" sz="2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(у разі його відсутності - на веб-сайті засновника)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пізніше        12 квітня.</a:t>
            </a:r>
            <a:endParaRPr lang="uk-UA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04" y="1656939"/>
            <a:ext cx="519076" cy="7917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C66C5-4043-37C7-CE44-18C62F77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04" y="2724272"/>
            <a:ext cx="519076" cy="7917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166A8C-EB76-CA15-ACEF-C0A7E794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22" y="3791605"/>
            <a:ext cx="519076" cy="7917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2191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62CAD-8333-8404-750A-94FACD67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FEE814F-F4A0-6FB3-E641-D2EF3D045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141013"/>
              </p:ext>
            </p:extLst>
          </p:nvPr>
        </p:nvGraphicFramePr>
        <p:xfrm>
          <a:off x="1960080" y="1325841"/>
          <a:ext cx="96933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C6802D-C04A-29EC-7230-70A8DB3B6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128" y="328363"/>
            <a:ext cx="1371719" cy="755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A3991-FB04-B621-22A1-74281A747A2B}"/>
              </a:ext>
            </a:extLst>
          </p:cNvPr>
          <p:cNvSpPr txBox="1"/>
          <p:nvPr/>
        </p:nvSpPr>
        <p:spPr>
          <a:xfrm>
            <a:off x="5706821" y="328363"/>
            <a:ext cx="242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0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4155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DFD054-A0F5-71C6-487B-E27D9BD20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638BDA-5F56-927D-257B-1D73C88049C0}"/>
              </a:ext>
            </a:extLst>
          </p:cNvPr>
          <p:cNvSpPr txBox="1"/>
          <p:nvPr/>
        </p:nvSpPr>
        <p:spPr>
          <a:xfrm>
            <a:off x="1399829" y="158123"/>
            <a:ext cx="1018796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Секретар атестаційної комісії:</a:t>
            </a:r>
          </a:p>
          <a:p>
            <a:pPr algn="ctr">
              <a:spcAft>
                <a:spcPts val="600"/>
              </a:spcAft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приймає та реєструє заяви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у день їх  надходження,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вимогу педагогічного працівника видає письмове підтвердження реєстрації заяви із зазначенням дати та номеру реєстрації;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перевіряє надані документи на відповідність вимогам Положення, повідомляє про виявлені недоліки та надає строк для їх усунення, про що складає відповідне повідомлення;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приймає та зберігає атестаційні документи;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повідомляє про дату проведення засідання та право брати участь;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веде протоколи засідань атестаційної комісії, оформляє та підписує атестаційні листи та протоколи засідання атестаційної комісії;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приймає та реєструє апеляційну скаргу разом із документами, видає письмове підтвердження реєстрації із зазначенням дати та номеру реєстрації;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надсилає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пізніше наступного дня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апеляційну скаргу разом з матеріалами справи та поданими документами до Держмистецтв;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повертає педагогічному працівнику оригінали документів після розгляду справи.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DB7F46-48BC-1230-5FB7-14A143817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924270"/>
            <a:ext cx="267684" cy="4055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889FCB-F07B-98C4-BD62-17659912A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75" y="1955328"/>
            <a:ext cx="267684" cy="4055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25B41F-FA68-705F-01CA-57C5730E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5726221"/>
            <a:ext cx="267684" cy="4055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6E6EDB-AB6A-93C2-6712-5417195B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5083737"/>
            <a:ext cx="267684" cy="4055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0C5621-99EE-A996-BAAE-2D81CE0ED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4426136"/>
            <a:ext cx="267684" cy="4055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7CD52D-5BD9-C871-BE43-AE96B0195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2924266"/>
            <a:ext cx="267684" cy="4055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88C449-A057-2D40-B660-03078FB6D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3343959"/>
            <a:ext cx="267684" cy="4055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9486F1-A1AD-3716-F350-6A9BD0105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3986443"/>
            <a:ext cx="267684" cy="4055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755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62CAD-8333-8404-750A-94FACD67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FEE814F-F4A0-6FB3-E641-D2EF3D045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083150"/>
              </p:ext>
            </p:extLst>
          </p:nvPr>
        </p:nvGraphicFramePr>
        <p:xfrm>
          <a:off x="1960080" y="1565189"/>
          <a:ext cx="9754126" cy="489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C6802D-C04A-29EC-7230-70A8DB3B6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129" y="328363"/>
            <a:ext cx="1067856" cy="588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A3991-FB04-B621-22A1-74281A747A2B}"/>
              </a:ext>
            </a:extLst>
          </p:cNvPr>
          <p:cNvSpPr txBox="1"/>
          <p:nvPr/>
        </p:nvSpPr>
        <p:spPr>
          <a:xfrm>
            <a:off x="2455814" y="328363"/>
            <a:ext cx="84849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r>
              <a:rPr lang="uk-UA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особливості подання апеляційної скарги </a:t>
            </a:r>
          </a:p>
          <a:p>
            <a:endParaRPr lang="uk-UA" sz="40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8F86D6C-A7A6-8A74-443B-486A9E671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691768"/>
              </p:ext>
            </p:extLst>
          </p:nvPr>
        </p:nvGraphicFramePr>
        <p:xfrm>
          <a:off x="1251213" y="1334530"/>
          <a:ext cx="10537134" cy="531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3581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463039" y="457200"/>
            <a:ext cx="9668787" cy="536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Шановні керівники!</a:t>
            </a:r>
          </a:p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у 2024 році 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Якщо ваш заклад освіти є переміщеним, працює дистанційно, або знаходиться близько до лінії бойових дій, задля збереження життя і здоров'я учасників атестації ви можете не організовувати проведення атестації, навіть якщо ваші педагогічні працівники хочуть її пройти.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Якщо ваш заклад переміщений, і ви хочете провести атестацію, ви можете провести її із застосуванням дистанційних технологій, про що необхідно прийняти окреме управлінське рішення.     </a:t>
            </a:r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1232115" y="1431689"/>
            <a:ext cx="854990" cy="413515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DEBA42-1B76-3A54-01B8-F85C16B19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415" y="3976235"/>
            <a:ext cx="740690" cy="4135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1931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215903" y="859231"/>
            <a:ext cx="9351380" cy="536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Атестаційна комісія органу управління</a:t>
            </a:r>
          </a:p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атестує</a:t>
            </a:r>
          </a:p>
          <a:p>
            <a:pPr algn="ctr">
              <a:lnSpc>
                <a:spcPct val="120000"/>
              </a:lnSpc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педагогічних працівників методичних установ;</a:t>
            </a:r>
          </a:p>
          <a:p>
            <a:pPr algn="just">
              <a:lnSpc>
                <a:spcPct val="120000"/>
              </a:lnSpc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педагогічних працівників закладів, у штаті яких працює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менше десяти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педагогічних працівників.  </a:t>
            </a:r>
          </a:p>
          <a:p>
            <a:pPr algn="just">
              <a:lnSpc>
                <a:spcPct val="120000"/>
              </a:lnSpc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Орган управління може визначити інший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заклад відповідного рівня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проходження атестації педагогічними працівниками закладів, у яких працює менше десяти педагогічних працівників. </a:t>
            </a:r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1340435" y="859231"/>
            <a:ext cx="969290" cy="413515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E1F27-EACE-C334-B287-F3C3D36A3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435" y="2047234"/>
            <a:ext cx="518205" cy="786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A4269C-66DF-80DE-9387-48BB2A8B9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434" y="2929371"/>
            <a:ext cx="518205" cy="7864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15BF7E-B8C5-064A-8BBF-C32248AC6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434" y="4117374"/>
            <a:ext cx="518205" cy="7864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02407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240179" y="715289"/>
            <a:ext cx="9351380" cy="4483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Атестаційна комісія органу управління</a:t>
            </a:r>
          </a:p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має право</a:t>
            </a:r>
          </a:p>
          <a:p>
            <a:pPr algn="ctr">
              <a:lnSpc>
                <a:spcPct val="120000"/>
              </a:lnSpc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здійснювати контроль </a:t>
            </a:r>
            <a:r>
              <a:rPr lang="uk-UA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обґрунтованістю та вмотивованістю рішень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відповідних атестаційних комісій закладів (установ) шляхом моніторингу атестаційних процедур та прийнятих рішень атестаційними комісіями закладів (установ) освіти, </a:t>
            </a:r>
          </a:p>
          <a:p>
            <a:pPr>
              <a:lnSpc>
                <a:spcPct val="120000"/>
              </a:lnSpc>
            </a:pPr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uk-UA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надавати рекомендації 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щодо поліпшення їхньої роботи.</a:t>
            </a: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1340435" y="859231"/>
            <a:ext cx="969290" cy="413515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A4269C-66DF-80DE-9387-48BB2A8B9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875" y="1954174"/>
            <a:ext cx="518205" cy="7864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15BF7E-B8C5-064A-8BBF-C32248AC6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185" y="4641367"/>
            <a:ext cx="518205" cy="7864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9849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A7440A-D210-BACC-8B22-D5E19C4A122B}"/>
              </a:ext>
            </a:extLst>
          </p:cNvPr>
          <p:cNvSpPr txBox="1"/>
          <p:nvPr/>
        </p:nvSpPr>
        <p:spPr>
          <a:xfrm>
            <a:off x="1392625" y="571354"/>
            <a:ext cx="9600957" cy="531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Змінами передбачено: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2400" kern="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проведення атестаційних та апеляційних процедур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uk-UA" sz="2400" b="1" i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весняний період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x-none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атестація під час воєнного стану допускається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виключно за власним бажанням</a:t>
            </a:r>
            <a:r>
              <a:rPr lang="uk-UA" sz="24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педагогічних працівників</a:t>
            </a:r>
            <a:r>
              <a:rPr lang="uk-UA" sz="24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x-none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атестаційні комісії мистецьких шкіл та фахових мистецьких коледжів атестують на присвоєння або підтвердження               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усіх</a:t>
            </a: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кваліфікаційних категорій </a:t>
            </a: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педагогічного звання «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Старший викладач</a:t>
            </a: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  <a:endParaRPr lang="x-none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норми Положення про атестацію приводяться у відповідність до Закону України «Про адміністративну процедуру».</a:t>
            </a:r>
            <a:endParaRPr lang="x-none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96A050-600F-F435-2ED9-EDCDC481E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8" y="1386271"/>
            <a:ext cx="445047" cy="6706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AA5202-AF02-301E-AE58-1C7483D24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9" y="2289669"/>
            <a:ext cx="445047" cy="6706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573F2D-F8BA-A92C-6EBD-36971607C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9" y="3193067"/>
            <a:ext cx="445047" cy="6706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1C57A5-F0F3-38DB-7E00-CA83234F0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8" y="4789732"/>
            <a:ext cx="44504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6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77A53D8-C065-232D-FCBD-E790960BD57D}"/>
              </a:ext>
            </a:extLst>
          </p:cNvPr>
          <p:cNvSpPr/>
          <p:nvPr/>
        </p:nvSpPr>
        <p:spPr>
          <a:xfrm>
            <a:off x="4657199" y="2287735"/>
            <a:ext cx="6307755" cy="126403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створюють комісії; проводять перше засідання, де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визначають графіки засідань, електронну адресу для подання документів;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оприлюднюють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інформацію на сайті</a:t>
            </a:r>
            <a:endParaRPr lang="uk-UA" sz="2000" dirty="0">
              <a:highlight>
                <a:srgbClr val="B7ECFF"/>
              </a:highlight>
            </a:endParaRP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1DFC9EF3-F253-B64C-6899-BF4C81BF55FB}"/>
              </a:ext>
            </a:extLst>
          </p:cNvPr>
          <p:cNvSpPr/>
          <p:nvPr/>
        </p:nvSpPr>
        <p:spPr>
          <a:xfrm>
            <a:off x="1151987" y="2327670"/>
            <a:ext cx="3493401" cy="1264030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пізніше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квітня</a:t>
            </a:r>
            <a:endParaRPr lang="uk-UA" dirty="0"/>
          </a:p>
        </p:txBody>
      </p:sp>
      <p:sp>
        <p:nvSpPr>
          <p:cNvPr id="7" name="Стрілка: вправо 6">
            <a:extLst>
              <a:ext uri="{FF2B5EF4-FFF2-40B4-BE49-F238E27FC236}">
                <a16:creationId xmlns:a16="http://schemas.microsoft.com/office/drawing/2014/main" id="{39FEA90F-7491-5451-214A-1A0483233A50}"/>
              </a:ext>
            </a:extLst>
          </p:cNvPr>
          <p:cNvSpPr/>
          <p:nvPr/>
        </p:nvSpPr>
        <p:spPr>
          <a:xfrm>
            <a:off x="1148615" y="3810664"/>
            <a:ext cx="3493401" cy="1101870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10 днів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дати оприлюднення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6B653635-E3B4-3F4C-9D20-0F0656125B1C}"/>
              </a:ext>
            </a:extLst>
          </p:cNvPr>
          <p:cNvSpPr/>
          <p:nvPr/>
        </p:nvSpPr>
        <p:spPr>
          <a:xfrm>
            <a:off x="4642016" y="3686246"/>
            <a:ext cx="6307755" cy="12640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секретар комісії приймає і реєструє </a:t>
            </a:r>
            <a:r>
              <a:rPr lang="ru-RU" sz="2000" b="1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</a:t>
            </a:r>
            <a:endParaRPr lang="uk-UA" sz="2000" b="1" dirty="0">
              <a:solidFill>
                <a:srgbClr val="7030A0"/>
              </a:solidFill>
              <a:highlight>
                <a:srgbClr val="B7ECFF"/>
              </a:highlight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F282E9F0-3249-59DF-E2F1-001896F2FBBA}"/>
              </a:ext>
            </a:extLst>
          </p:cNvPr>
          <p:cNvSpPr/>
          <p:nvPr/>
        </p:nvSpPr>
        <p:spPr>
          <a:xfrm>
            <a:off x="4666697" y="4982852"/>
            <a:ext cx="6307755" cy="125838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виносить</a:t>
            </a:r>
            <a:r>
              <a:rPr lang="uk-UA" sz="20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рішення про результат  атестації.</a:t>
            </a:r>
            <a:endParaRPr lang="uk-UA" sz="2000" dirty="0">
              <a:highlight>
                <a:srgbClr val="B7ECFF"/>
              </a:highlight>
            </a:endParaRPr>
          </a:p>
        </p:txBody>
      </p:sp>
      <p:sp>
        <p:nvSpPr>
          <p:cNvPr id="6" name="Стрілка: вправо 5">
            <a:extLst>
              <a:ext uri="{FF2B5EF4-FFF2-40B4-BE49-F238E27FC236}">
                <a16:creationId xmlns:a16="http://schemas.microsoft.com/office/drawing/2014/main" id="{ECD8287B-1642-D891-051F-C18145F8855C}"/>
              </a:ext>
            </a:extLst>
          </p:cNvPr>
          <p:cNvSpPr/>
          <p:nvPr/>
        </p:nvSpPr>
        <p:spPr>
          <a:xfrm>
            <a:off x="1148616" y="5139371"/>
            <a:ext cx="3493401" cy="1101870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30 днів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 подання заяви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CDD01-CBE7-D9F3-2589-329EFC6F4512}"/>
              </a:ext>
            </a:extLst>
          </p:cNvPr>
          <p:cNvSpPr txBox="1"/>
          <p:nvPr/>
        </p:nvSpPr>
        <p:spPr>
          <a:xfrm>
            <a:off x="1114762" y="448437"/>
            <a:ext cx="911884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Шановні керівники!</a:t>
            </a:r>
          </a:p>
          <a:p>
            <a:pPr algn="ctr">
              <a:lnSpc>
                <a:spcPct val="120000"/>
              </a:lnSpc>
            </a:pP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2024 році 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наказ </a:t>
            </a:r>
          </a:p>
          <a:p>
            <a:pPr algn="ctr">
              <a:lnSpc>
                <a:spcPct val="120000"/>
              </a:lnSpc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зі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списком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педагогічних працівників, які </a:t>
            </a:r>
            <a:r>
              <a:rPr lang="uk-UA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зобов'язан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пройти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атестацію </a:t>
            </a:r>
          </a:p>
          <a:p>
            <a:pPr algn="ctr">
              <a:lnSpc>
                <a:spcPct val="120000"/>
              </a:lnSpc>
            </a:pP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видається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uk-UA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03714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458026" y="708949"/>
            <a:ext cx="9657897" cy="516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k-UA" sz="36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r>
              <a:rPr lang="uk-UA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негативне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бути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відома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педагогічного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працівника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indent="285750" algn="just">
              <a:lnSpc>
                <a:spcPct val="120000"/>
              </a:lnSpc>
              <a:spcAft>
                <a:spcPts val="1200"/>
              </a:spcAft>
            </a:pP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разі виявлення підстав для прийняття негативного рішення, атестаційна комісія письмово запрошує такого педагогічного працівника на своє наступне засідання для надання пояснень.</a:t>
            </a:r>
          </a:p>
          <a:p>
            <a:pPr indent="285750" algn="just">
              <a:lnSpc>
                <a:spcPct val="120000"/>
              </a:lnSpc>
              <a:spcAft>
                <a:spcPts val="1200"/>
              </a:spcAft>
            </a:pP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Письмове запрошення на засідання атестаційної комісії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пізніше ніж за сім календарних днів до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проведення засідання вручається секретарем атестаційної комісії педагогічному працівнику під підпис або надсилається електронною поштою.</a:t>
            </a:r>
            <a:endParaRPr lang="ru-RU" sz="24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87" y="3786643"/>
            <a:ext cx="519076" cy="7917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C66C5-4043-37C7-CE44-18C62F77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88" y="2423431"/>
            <a:ext cx="519076" cy="791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2908A0-B58D-ACBD-0CC9-2700F446A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487" y="1063176"/>
            <a:ext cx="821711" cy="3901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0556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8BB9A-53FB-449B-F2EF-9D68D08E2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FAEBFF-7D52-92C5-F6E0-D3C7BE9EBEBB}"/>
              </a:ext>
            </a:extLst>
          </p:cNvPr>
          <p:cNvSpPr txBox="1"/>
          <p:nvPr/>
        </p:nvSpPr>
        <p:spPr>
          <a:xfrm>
            <a:off x="1860641" y="706874"/>
            <a:ext cx="9929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      В протоколі необхідно зазначити </a:t>
            </a:r>
            <a:r>
              <a:rPr lang="uk-UA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 критерії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які виконав / не виконав педагогічний працівник, визначені вимогами до відповідної посади, кваліфікаційної категорії, тарифного розряду, педагогічного звання, які є предметом оцінювання, відповідно до критеріїв, визначених розділом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Положення про атестацію.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DCB6EC-BC22-88C8-F4B1-A7AA5B59C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09" y="2066534"/>
            <a:ext cx="6559914" cy="44816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65D107-45EC-334E-1D3D-7E08B403D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547" y="706874"/>
            <a:ext cx="743776" cy="347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008544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588976" y="671802"/>
            <a:ext cx="9400732" cy="567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>
              <a:lnSpc>
                <a:spcPct val="110000"/>
              </a:lnSpc>
              <a:spcAft>
                <a:spcPts val="1200"/>
              </a:spcAft>
            </a:pP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підставі рішення атестаційної комісії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секретар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складає атестаційний лист (додаток 5).</a:t>
            </a:r>
          </a:p>
          <a:p>
            <a:pPr indent="285750" algn="just">
              <a:lnSpc>
                <a:spcPct val="110000"/>
              </a:lnSpc>
              <a:spcAft>
                <a:spcPts val="1200"/>
              </a:spcAft>
            </a:pP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Атестаційний лист складається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двох примірниках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які підписують голова та секретар.</a:t>
            </a:r>
          </a:p>
          <a:p>
            <a:pPr indent="285750" algn="just">
              <a:lnSpc>
                <a:spcPct val="110000"/>
              </a:lnSpc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Атестаційний лист без Витягу з протоколу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дійсний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Витяг з протоколу засідання атестаційної комісії оформляється за формою згідно з додатком 7. </a:t>
            </a:r>
          </a:p>
          <a:p>
            <a:pPr indent="285750" algn="just">
              <a:lnSpc>
                <a:spcPct val="110000"/>
              </a:lnSpc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Витяг з протоколу засідання  атестаційної комісії та примірник атестаційного листа доводяться до відома педагогічного працівника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пізніше трьох робочих днів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 дня його прийняття. </a:t>
            </a:r>
          </a:p>
          <a:p>
            <a:pPr indent="285750" algn="just">
              <a:lnSpc>
                <a:spcPct val="110000"/>
              </a:lnSpc>
              <a:spcAft>
                <a:spcPts val="1200"/>
              </a:spcAft>
            </a:pPr>
            <a:r>
              <a:rPr lang="ru-RU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Протокол  </a:t>
            </a:r>
            <a:r>
              <a:rPr lang="ru-RU" sz="2400" b="1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набуває</a:t>
            </a:r>
            <a:r>
              <a:rPr lang="ru-RU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чинності</a:t>
            </a:r>
            <a:r>
              <a:rPr lang="ru-RU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 моменту </a:t>
            </a:r>
            <a:r>
              <a:rPr lang="ru-RU" sz="24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підписання</a:t>
            </a:r>
            <a:r>
              <a:rPr lang="ru-RU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4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01" y="424635"/>
            <a:ext cx="519076" cy="7917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C66C5-4043-37C7-CE44-18C62F77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72" y="1447600"/>
            <a:ext cx="519076" cy="791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2908A0-B58D-ACBD-0CC9-2700F446A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83" y="5708555"/>
            <a:ext cx="821711" cy="390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B0E2C9-9967-2BE3-4F49-D5858F8AF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394" y="2552637"/>
            <a:ext cx="823031" cy="3901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E3C75-3332-4E5D-EBA1-427418B4F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372" y="3692213"/>
            <a:ext cx="518205" cy="7925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721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62CAD-8333-8404-750A-94FACD67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FEE814F-F4A0-6FB3-E641-D2EF3D045403}"/>
              </a:ext>
            </a:extLst>
          </p:cNvPr>
          <p:cNvGraphicFramePr/>
          <p:nvPr/>
        </p:nvGraphicFramePr>
        <p:xfrm>
          <a:off x="1960080" y="1565189"/>
          <a:ext cx="9754126" cy="489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C6802D-C04A-29EC-7230-70A8DB3B6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129" y="328363"/>
            <a:ext cx="1067856" cy="588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A3991-FB04-B621-22A1-74281A747A2B}"/>
              </a:ext>
            </a:extLst>
          </p:cNvPr>
          <p:cNvSpPr txBox="1"/>
          <p:nvPr/>
        </p:nvSpPr>
        <p:spPr>
          <a:xfrm>
            <a:off x="2455814" y="328363"/>
            <a:ext cx="84849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r>
              <a:rPr lang="uk-UA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особливості подання апеляційної скарги </a:t>
            </a:r>
          </a:p>
          <a:p>
            <a:endParaRPr lang="uk-UA" sz="40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8F86D6C-A7A6-8A74-443B-486A9E671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188059"/>
              </p:ext>
            </p:extLst>
          </p:nvPr>
        </p:nvGraphicFramePr>
        <p:xfrm>
          <a:off x="1251213" y="1449859"/>
          <a:ext cx="10537134" cy="5198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648247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293317" y="286328"/>
            <a:ext cx="10025147" cy="5754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Педагогічний працівник у 2024 році </a:t>
            </a:r>
          </a:p>
          <a:p>
            <a:pPr>
              <a:lnSpc>
                <a:spcPct val="120000"/>
              </a:lnSpc>
            </a:pPr>
            <a:endParaRPr lang="uk-UA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має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проходити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атестацію, 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якщо не відчуває потреби або не має можливості. </a:t>
            </a:r>
          </a:p>
          <a:p>
            <a:pPr algn="ctr">
              <a:lnSpc>
                <a:spcPct val="110000"/>
              </a:lnSpc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Лишається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чинною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щодо відкладення обов'язкової атестації на післявоєнний період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10000"/>
              </a:lnSpc>
            </a:pP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Атестація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2024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році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виключно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власним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бажанням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При цьому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здобутки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воєнний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пропадуть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враховані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обов'язкової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атестації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10000"/>
              </a:lnSpc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Має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право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пройти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атестацію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сумісництву</a:t>
            </a:r>
            <a:r>
              <a:rPr lang="ru-RU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4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1423226" y="1132476"/>
            <a:ext cx="848072" cy="483878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9D5BAE-2D5A-B57B-E0B2-42662A0F5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60" y="2290891"/>
            <a:ext cx="877900" cy="5121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934D7D-67B3-88DD-501B-F3CFF26A2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05" y="3719475"/>
            <a:ext cx="877900" cy="5121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8D6583-50F1-5364-DDA1-FF6679691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398" y="5477630"/>
            <a:ext cx="877900" cy="512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459098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8DB91-295B-A312-20D4-F2B30D937CB8}"/>
              </a:ext>
            </a:extLst>
          </p:cNvPr>
          <p:cNvSpPr txBox="1"/>
          <p:nvPr/>
        </p:nvSpPr>
        <p:spPr>
          <a:xfrm>
            <a:off x="4380167" y="311243"/>
            <a:ext cx="1904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77A53D8-C065-232D-FCBD-E790960BD57D}"/>
              </a:ext>
            </a:extLst>
          </p:cNvPr>
          <p:cNvSpPr/>
          <p:nvPr/>
        </p:nvSpPr>
        <p:spPr>
          <a:xfrm>
            <a:off x="7606144" y="1275257"/>
            <a:ext cx="3716769" cy="256522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ЗАКЛАДІ</a:t>
            </a:r>
            <a:endParaRPr lang="uk-UA" sz="2000" dirty="0">
              <a:highlight>
                <a:srgbClr val="B7ECFF"/>
              </a:highlight>
            </a:endParaRP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1DFC9EF3-F253-B64C-6899-BF4C81BF55FB}"/>
              </a:ext>
            </a:extLst>
          </p:cNvPr>
          <p:cNvSpPr/>
          <p:nvPr/>
        </p:nvSpPr>
        <p:spPr>
          <a:xfrm>
            <a:off x="1148617" y="1275257"/>
            <a:ext cx="6457528" cy="2816263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другої  категорії»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першої категорії»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вищої   категорії» </a:t>
            </a:r>
            <a:endPara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педагогічне звання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тарший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="1" dirty="0"/>
          </a:p>
        </p:txBody>
      </p:sp>
      <p:sp>
        <p:nvSpPr>
          <p:cNvPr id="7" name="Стрілка: вправо 6">
            <a:extLst>
              <a:ext uri="{FF2B5EF4-FFF2-40B4-BE49-F238E27FC236}">
                <a16:creationId xmlns:a16="http://schemas.microsoft.com/office/drawing/2014/main" id="{39FEA90F-7491-5451-214A-1A0483233A50}"/>
              </a:ext>
            </a:extLst>
          </p:cNvPr>
          <p:cNvSpPr/>
          <p:nvPr/>
        </p:nvSpPr>
        <p:spPr>
          <a:xfrm>
            <a:off x="1213350" y="4283587"/>
            <a:ext cx="6457527" cy="2458817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присвоєння педагогічного звання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-методист»</a:t>
            </a:r>
            <a:endParaRPr lang="uk-UA" dirty="0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6B653635-E3B4-3F4C-9D20-0F0656125B1C}"/>
              </a:ext>
            </a:extLst>
          </p:cNvPr>
          <p:cNvSpPr/>
          <p:nvPr/>
        </p:nvSpPr>
        <p:spPr>
          <a:xfrm>
            <a:off x="7705898" y="4283587"/>
            <a:ext cx="3617016" cy="226649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ДЕРЖМИСТЕЦТВ</a:t>
            </a:r>
            <a:endParaRPr lang="uk-UA" sz="2800" dirty="0">
              <a:highlight>
                <a:srgbClr val="B7ECFF"/>
              </a:highligh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48DBE-25B1-6018-78CC-20E81CC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308" y="377205"/>
            <a:ext cx="1127858" cy="6218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316937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8DB91-295B-A312-20D4-F2B30D937CB8}"/>
              </a:ext>
            </a:extLst>
          </p:cNvPr>
          <p:cNvSpPr txBox="1"/>
          <p:nvPr/>
        </p:nvSpPr>
        <p:spPr>
          <a:xfrm>
            <a:off x="5564659" y="303407"/>
            <a:ext cx="1904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48DBE-25B1-6018-78CC-20E81CC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75" y="1558808"/>
            <a:ext cx="781144" cy="430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1511D-3FF7-39AC-D999-5D870ADA3DE4}"/>
              </a:ext>
            </a:extLst>
          </p:cNvPr>
          <p:cNvSpPr txBox="1"/>
          <p:nvPr/>
        </p:nvSpPr>
        <p:spPr>
          <a:xfrm>
            <a:off x="1684889" y="1558808"/>
            <a:ext cx="10008102" cy="45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Педагогічний працівник, який працює на різних посадах, у тому числі в одному закладі, проходить атестацію за кожною посадою окремо.      </a:t>
            </a:r>
            <a:r>
              <a:rPr lang="uk-UA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концертмейстер і викладач – різні посади;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в</a:t>
            </a:r>
            <a:r>
              <a:rPr lang="uk-UA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икладач скрипки і викладач по фортепіано – одна посада;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викладач коледжу і викладач мистецької школи – різні посади.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проходження атестації необхідно мати досягнення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всіма критеріями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визначеними 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</a:t>
            </a:r>
            <a:r>
              <a:rPr lang="uk-UA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ідповідної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посади,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категорії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звання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розділі Положення 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атестацію</a:t>
            </a: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C9B5A7-266D-F6A8-552F-632ADBDE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175" y="4868508"/>
            <a:ext cx="781144" cy="4304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68FBF-087B-0FDE-0087-0D4186F99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196" y="2815486"/>
            <a:ext cx="451143" cy="6135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54466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8DB91-295B-A312-20D4-F2B30D937CB8}"/>
              </a:ext>
            </a:extLst>
          </p:cNvPr>
          <p:cNvSpPr txBox="1"/>
          <p:nvPr/>
        </p:nvSpPr>
        <p:spPr>
          <a:xfrm>
            <a:off x="5564659" y="303407"/>
            <a:ext cx="1904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48DBE-25B1-6018-78CC-20E81CC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76" y="472784"/>
            <a:ext cx="781144" cy="430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1511D-3FF7-39AC-D999-5D870ADA3DE4}"/>
              </a:ext>
            </a:extLst>
          </p:cNvPr>
          <p:cNvSpPr txBox="1"/>
          <p:nvPr/>
        </p:nvSpPr>
        <p:spPr>
          <a:xfrm>
            <a:off x="2210620" y="1497026"/>
            <a:ext cx="9280687" cy="415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Підготувати документи, що підтверджують 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підвищення кваліфікації обсягом 120 годин</a:t>
            </a:r>
            <a:endParaRPr lang="uk-UA" sz="2400" b="1" kern="100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тому числі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uk-UA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Tx/>
              <a:buChar char="-"/>
            </a:pP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годин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питань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інклюзивного навчання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400" b="1" kern="1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годин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питань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психологічної підтримки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учасників освітнього процесу</a:t>
            </a: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04E123-E655-DDA3-432D-7C3C7D22D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476" y="3215913"/>
            <a:ext cx="475529" cy="719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9B5E87-CC97-C3A7-00BB-1466E8F70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999" y="4576555"/>
            <a:ext cx="475529" cy="719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79420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83096B-F8C2-3F8A-3137-68F8E8F88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73" y="810973"/>
            <a:ext cx="4771402" cy="5772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DC048F-0953-9908-4DB9-A222A6383E51}"/>
              </a:ext>
            </a:extLst>
          </p:cNvPr>
          <p:cNvSpPr txBox="1"/>
          <p:nvPr/>
        </p:nvSpPr>
        <p:spPr>
          <a:xfrm>
            <a:off x="6665691" y="182161"/>
            <a:ext cx="5280455" cy="575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Подання заяви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Протягом 10 календарних днів подати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Заяву на проходження атестації та 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документів.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Важливо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зазначити телефон та адресу для листування</a:t>
            </a:r>
            <a:endParaRPr lang="x-non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Вказати спосіб отримання рішення про атестацію (поштова адреса, електронна пошта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інший засіб телекомунікаційного зв’язку, а </a:t>
            </a:r>
            <a:r>
              <a:rPr lang="uk-UA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 особисто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разі виявлення недоліків секретар інформує та надає термін для їх усунення.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Можете вимагати письмове підтвердження реєстрації заяви.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B9080F-EA53-2665-4A7B-2E96663BA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926" y="4117838"/>
            <a:ext cx="474782" cy="7176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4E26DC-22AF-C373-0E5B-9BA4BC20D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926" y="1661925"/>
            <a:ext cx="475529" cy="719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40DFFC-B57B-9188-A401-48A74E35B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509" y="2351497"/>
            <a:ext cx="475529" cy="7193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185AC2-5D50-4A7A-BF1B-E27AB5D9F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186" y="3408386"/>
            <a:ext cx="475529" cy="7193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45183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EC103-4E4F-C470-D1D5-2FD0BBFEF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B0698F-A823-85C7-BD34-7D332E5570D8}"/>
              </a:ext>
            </a:extLst>
          </p:cNvPr>
          <p:cNvSpPr txBox="1"/>
          <p:nvPr/>
        </p:nvSpPr>
        <p:spPr>
          <a:xfrm>
            <a:off x="1502583" y="629350"/>
            <a:ext cx="9186834" cy="547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Чому Положення має відповідати </a:t>
            </a:r>
          </a:p>
          <a:p>
            <a:pPr algn="ctr">
              <a:lnSpc>
                <a:spcPct val="110000"/>
              </a:lnSpc>
            </a:pPr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Закону України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«Про адміністративну процедуру»?</a:t>
            </a:r>
          </a:p>
          <a:p>
            <a:pPr algn="ctr">
              <a:lnSpc>
                <a:spcPct val="110000"/>
              </a:lnSpc>
            </a:pPr>
            <a:endParaRPr lang="uk-UA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адміністративна послуга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- надання послуг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заявою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особи, спрямоване на здійснення обов’язків такої особи (</a:t>
            </a:r>
            <a:r>
              <a:rPr lang="uk-UA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посадових обов’язків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адміністративний орган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- суб’єкт, який відповідно до закону уповноважений здійснювати функції публічної адміністрації</a:t>
            </a:r>
            <a:r>
              <a:rPr lang="uk-UA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(атестаційна комісія);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адміністративна справа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- на забезпечення реалізації права особи та виконання нею визначених законом обов’язків </a:t>
            </a:r>
            <a:r>
              <a:rPr lang="uk-UA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(атестація);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адміністративний акт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– рішення, прийняте адміністративним органом та спрямоване на набуття, зміну, припинення чи реалізацію прав або обов’язків окремої особи </a:t>
            </a:r>
            <a:r>
              <a:rPr lang="uk-UA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(протокол).</a:t>
            </a:r>
          </a:p>
        </p:txBody>
      </p:sp>
      <p:pic>
        <p:nvPicPr>
          <p:cNvPr id="3" name="Графіка 2" descr="Знак питання">
            <a:extLst>
              <a:ext uri="{FF2B5EF4-FFF2-40B4-BE49-F238E27FC236}">
                <a16:creationId xmlns:a16="http://schemas.microsoft.com/office/drawing/2014/main" id="{C1BB5B35-C3A0-45A3-A997-1B95D5532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0556" y="422616"/>
            <a:ext cx="594788" cy="639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0566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263528" y="935272"/>
            <a:ext cx="9720975" cy="495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Розгляд справи педагогічного працівника</a:t>
            </a:r>
          </a:p>
          <a:p>
            <a:pPr indent="285750" algn="just">
              <a:lnSpc>
                <a:spcPct val="120000"/>
              </a:lnSpc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 право бути присутнім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засіданні під час розгляду його атестаційних документів. Педагогічний працівник може делегувати представника. 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Атестаційна комісія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має права відмовити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педагогічному працівнику або його представнику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 присутнім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засіданні під час його атестації. </a:t>
            </a:r>
            <a:endParaRPr lang="uk-UA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НЕ мають права прийняти негативне рішення без відома педагогічного працівника!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У разі загрози прийняття негативного рішення, атестаційна комісія не пізніше ніж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сім календарних днів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письмово запрошує педагогічного працівника на своє наступне засідання для надання пояснень.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47" y="1671872"/>
            <a:ext cx="451589" cy="6887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C66C5-4043-37C7-CE44-18C62F77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46" y="2773259"/>
            <a:ext cx="451589" cy="6887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818BAC-CDA0-9383-094E-1A2A1F8FB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063" y="3874646"/>
            <a:ext cx="570708" cy="3141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1043B5-E72C-E6E8-F965-C8193E82A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846" y="4497220"/>
            <a:ext cx="451143" cy="6889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007567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581940" y="90688"/>
            <a:ext cx="9742315" cy="604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Ознайомлення педагогічного працівника з рішенням</a:t>
            </a:r>
          </a:p>
          <a:p>
            <a:pPr indent="285750" algn="just"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Витяг з протоколу та примірник атестаційного листа доводяться до відома педагогічного працівника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трьох робочих днів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з дня його прийняття у спосіб, зазначений в заяві. 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Копії витягу з протоколу засідання атестаційної комісії та примірник атестаційного листа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педагогічний працівник передає керівнику закладу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для видання наказу про оплату праці за підсумками атестації.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 разі проходження атестації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іншому закладі,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працівник отримує витяг з протоколу та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атестаційний лист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 Копію витягу з протоколу та атестаційний лист педагогічний працівник передає керівнику закладу для зберігання в особовій справі та видання наказу про оплату праці за підсумками атестації.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Педагогічний працівник має право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особисто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ознайомитися з рішенням атестаційної комісії та отримати витяг з протоколу та примірник атестаційного листа у секретаря відповідної атестаційної комісії під підпис.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33" y="1610550"/>
            <a:ext cx="451589" cy="6887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166A8C-EB76-CA15-ACEF-C0A7E794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33" y="2746591"/>
            <a:ext cx="447407" cy="682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7B0400-5DAB-48B1-56F0-18910FF1A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93" y="4030755"/>
            <a:ext cx="445047" cy="6828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31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86BBD2-B42E-8E91-C8D5-CD15162E7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65" y="5083825"/>
            <a:ext cx="45114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23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466336" y="684186"/>
            <a:ext cx="10725664" cy="5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  <a:spcAft>
                <a:spcPts val="600"/>
              </a:spcAft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Апеляція</a:t>
            </a:r>
          </a:p>
          <a:p>
            <a:pPr indent="285750">
              <a:lnSpc>
                <a:spcPct val="110000"/>
              </a:lnSpc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Має право подати апеляцію протягом 30 календарних днів від отримання рішення. </a:t>
            </a:r>
          </a:p>
          <a:p>
            <a:pPr indent="285750">
              <a:lnSpc>
                <a:spcPct val="110000"/>
              </a:lnSpc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Апеляційна скарга з атестаційними документами подається до закладу, в якому проходила атестація, у письмовій формі (додаток 6). Заклад зобов’язаний не пізніше наступного дня надіслати справу до Держмистецтв. </a:t>
            </a:r>
          </a:p>
          <a:p>
            <a:pPr indent="285750">
              <a:lnSpc>
                <a:spcPct val="110000"/>
              </a:lnSpc>
              <a:spcAft>
                <a:spcPts val="600"/>
              </a:spcAft>
            </a:pP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Ви маєте право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звернутись до Держмистецтв та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перевірити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наявність вашої скарги.</a:t>
            </a:r>
          </a:p>
          <a:p>
            <a:pPr indent="285750">
              <a:lnSpc>
                <a:spcPct val="110000"/>
              </a:lnSpc>
              <a:spcAft>
                <a:spcPts val="600"/>
              </a:spcAft>
            </a:pP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Не мають права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прийняти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негативне рішення без відома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педагогічного працівника!</a:t>
            </a:r>
          </a:p>
          <a:p>
            <a:pPr indent="285750">
              <a:lnSpc>
                <a:spcPct val="110000"/>
              </a:lnSpc>
              <a:spcAft>
                <a:spcPts val="1200"/>
              </a:spcAft>
            </a:pP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Працівник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засіданні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як очно так і </a:t>
            </a:r>
            <a:r>
              <a:rPr lang="ru-RU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>
              <a:lnSpc>
                <a:spcPct val="110000"/>
              </a:lnSpc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Витяг з протоколу розгляду апеляції в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двох примірниках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доводиться до відома педагогічного працівника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трьох робочих днів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 дня прийняття у спосіб,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зазначений в заяві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Один примірник витягу з протоколу педагогічний працівник зобов'язаний негайно надати керівнику закладу з метою зберігання в особовій справі.</a:t>
            </a:r>
          </a:p>
          <a:p>
            <a:pPr indent="285750">
              <a:lnSpc>
                <a:spcPct val="110000"/>
              </a:lnSpc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У разі незгоди педагогічного працівника з рішенням атестаційної комісії щодо розгляду його апеляційної скарги він може оскаржити це рішення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суду.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38" y="999063"/>
            <a:ext cx="410788" cy="6265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3395C-7F10-1F1B-1F37-B3917DEC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27" y="2856791"/>
            <a:ext cx="850843" cy="7471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D098A2-083E-0A9F-C330-5F21E8105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562" y="5146022"/>
            <a:ext cx="414564" cy="6218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79330B-3073-3E85-7D14-3B64B0588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62" y="3870990"/>
            <a:ext cx="414564" cy="6218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0D3F2B-D904-0532-EFBD-3D17EC349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62" y="1581758"/>
            <a:ext cx="414564" cy="621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583086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ілка: вправо 6">
            <a:extLst>
              <a:ext uri="{FF2B5EF4-FFF2-40B4-BE49-F238E27FC236}">
                <a16:creationId xmlns:a16="http://schemas.microsoft.com/office/drawing/2014/main" id="{39FEA90F-7491-5451-214A-1A0483233A50}"/>
              </a:ext>
            </a:extLst>
          </p:cNvPr>
          <p:cNvSpPr/>
          <p:nvPr/>
        </p:nvSpPr>
        <p:spPr>
          <a:xfrm>
            <a:off x="1208615" y="1204696"/>
            <a:ext cx="6457527" cy="1788892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присвоєння педагогічного звання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-методист»</a:t>
            </a:r>
            <a:endParaRPr lang="uk-UA" dirty="0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6B653635-E3B4-3F4C-9D20-0F0656125B1C}"/>
              </a:ext>
            </a:extLst>
          </p:cNvPr>
          <p:cNvSpPr/>
          <p:nvPr/>
        </p:nvSpPr>
        <p:spPr>
          <a:xfrm>
            <a:off x="7666142" y="1518848"/>
            <a:ext cx="3617016" cy="116058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ДЕРЖМИСТЕЦТВ</a:t>
            </a:r>
            <a:endParaRPr lang="uk-UA" sz="2800" dirty="0">
              <a:highlight>
                <a:srgbClr val="B7EC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DAF7C-961C-AA8B-28CC-00CCE53599F9}"/>
              </a:ext>
            </a:extLst>
          </p:cNvPr>
          <p:cNvSpPr txBox="1"/>
          <p:nvPr/>
        </p:nvSpPr>
        <p:spPr>
          <a:xfrm>
            <a:off x="3163092" y="367325"/>
            <a:ext cx="676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Педагогічне звання «Викладач-методист»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A1A541-7BAA-56F8-0F4F-305C9FF78275}"/>
              </a:ext>
            </a:extLst>
          </p:cNvPr>
          <p:cNvSpPr txBox="1"/>
          <p:nvPr/>
        </p:nvSpPr>
        <p:spPr>
          <a:xfrm>
            <a:off x="1478942" y="3216124"/>
            <a:ext cx="101299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    Заява та атестаційні документи подаються педагогічними працівниками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безпосередньо до Держмистецтв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 Ви можете бути присутні як очно так і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    Атестація щодо присвоєння або підтвердження педагогічного звання «Викладач-методист» проводиться через рік після підтвердження відповідною атестаційною комісією кваліфікаційної категорії «спеціаліст вищої категорії». </a:t>
            </a:r>
          </a:p>
          <a:p>
            <a:pPr>
              <a:spcAft>
                <a:spcPts val="12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    Педагогічне звання «Викладач-методист»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діє протягом 5 років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 У разі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непідтвердження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скасовується автоматично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2E4F88-3EF2-1C7C-37FC-A50AC54A5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2979673"/>
            <a:ext cx="487019" cy="7361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F0DD46-A133-2D24-9960-9C344C98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3815534"/>
            <a:ext cx="487722" cy="737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234C56-2C7C-7AFF-2900-5E2A8D380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296" y="4793101"/>
            <a:ext cx="487722" cy="7376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764632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974131" y="1172132"/>
            <a:ext cx="7605350" cy="451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Адреса електронної пошти </a:t>
            </a: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en-US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atestaciya@arts.org.ua </a:t>
            </a:r>
            <a:endParaRPr lang="uk-UA" sz="28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     Контактний телефон</a:t>
            </a: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(044) 202 13 95</a:t>
            </a: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Офіційний сайт </a:t>
            </a: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https://arts.gov.ua/</a:t>
            </a:r>
            <a:endParaRPr lang="uk-UA" sz="28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19" y="1729214"/>
            <a:ext cx="519076" cy="7917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C66C5-4043-37C7-CE44-18C62F77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595" y="3026479"/>
            <a:ext cx="519076" cy="7917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94736-5F47-1A28-D9F1-15B4B0717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671" y="4355760"/>
            <a:ext cx="518205" cy="792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41E9CE-B523-3922-020B-282B89644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01" y="33354"/>
            <a:ext cx="5525697" cy="11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2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540406" y="329623"/>
            <a:ext cx="10225264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  <a:spcAft>
                <a:spcPts val="600"/>
              </a:spcAft>
            </a:pP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сайті Держмистецтв</a:t>
            </a:r>
            <a:endParaRPr lang="uk-UA" sz="24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584BA6-DE2A-2092-56E0-D55A324B5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886" y="1010297"/>
            <a:ext cx="8586228" cy="33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1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194039" y="528206"/>
            <a:ext cx="9991999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У період дії воєнного стану та наступні три місяці після його припинення або скасування педагогічний працівник може подати заяву про проходження атестації</a:t>
            </a:r>
          </a:p>
          <a:p>
            <a:pPr algn="ctr">
              <a:spcAft>
                <a:spcPts val="6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 власним  бажанням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Така атестація відбувається за процедурою позачергової атестації.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разі подання заяви про проходження атестації педагогічний працівник виконує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uk-UA" sz="24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   умови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передбачені Положенням. 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Зокрема, підвищення кваліфікації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120 годин, з 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яких 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12 годин - у частині </a:t>
            </a:r>
            <a:r>
              <a:rPr lang="uk-U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надання психологічної підтримки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12 годин - у частині </a:t>
            </a:r>
            <a:r>
              <a:rPr lang="uk-U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роботи з учнями з особливими освітніми потребами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також </a:t>
            </a:r>
            <a:r>
              <a:rPr lang="uk-UA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критерії та результативні показники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визначені у Розділі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Положення про атестацію.</a:t>
            </a: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1332742" y="1790589"/>
            <a:ext cx="962526" cy="359246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6" name="Кнопка дії: звук 5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669B2A6-80A9-CADC-9A5D-0C00871DCFB2}"/>
              </a:ext>
            </a:extLst>
          </p:cNvPr>
          <p:cNvSpPr/>
          <p:nvPr/>
        </p:nvSpPr>
        <p:spPr>
          <a:xfrm>
            <a:off x="1332742" y="3406255"/>
            <a:ext cx="962526" cy="359247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260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463039" y="457200"/>
            <a:ext cx="10025147" cy="555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рекомендуємо у 2024 році </a:t>
            </a:r>
          </a:p>
          <a:p>
            <a:pPr algn="ctr">
              <a:lnSpc>
                <a:spcPct val="120000"/>
              </a:lnSpc>
            </a:pPr>
            <a:endParaRPr lang="uk-UA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проходити атестацію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підтвердження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кваліфікаційної категорії (тарифного розряду) та/або педагогічного звання, </a:t>
            </a:r>
          </a:p>
          <a:p>
            <a:pPr algn="ctr">
              <a:lnSpc>
                <a:spcPct val="120000"/>
              </a:lnSpc>
            </a:pP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оскільки період дії воєнного стану та наступні три місяці після його припинення не входить до 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міжатестаційного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періоду. </a:t>
            </a:r>
          </a:p>
          <a:p>
            <a:pPr algn="just">
              <a:lnSpc>
                <a:spcPct val="120000"/>
              </a:lnSpc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При цьому за педагогічним працівником зберігаються раніше присвоєна (підтверджена) кваліфікаційна категорія (тарифний розряд), педагогічне звання, та враховуються всі досягнення педагогічного працівника, здобуті у період дії воєнного стану.</a:t>
            </a:r>
          </a:p>
          <a:p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2669260" y="810771"/>
            <a:ext cx="962526" cy="519765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5259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D72C62-B9E1-8E47-82AE-42714CC176D6}"/>
              </a:ext>
            </a:extLst>
          </p:cNvPr>
          <p:cNvSpPr txBox="1"/>
          <p:nvPr/>
        </p:nvSpPr>
        <p:spPr>
          <a:xfrm>
            <a:off x="2156059" y="1010653"/>
            <a:ext cx="8926910" cy="4181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Педагогічний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працівник, який </a:t>
            </a: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основним місцем роботи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перебуває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простої,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може пройти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атестацію в закладі,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він працює на аналогічній посаді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умовах сумісництва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algn="just">
              <a:lnSpc>
                <a:spcPct val="12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Результати такої атестації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визнаються за основним місцем роботи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після відновлення його функціонування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21DDEE-3938-FEB0-F011-EB97997F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949" y="498544"/>
            <a:ext cx="804742" cy="10242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136824-1037-B0AE-422C-294BE0B53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731" y="3101321"/>
            <a:ext cx="804742" cy="10242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4435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FE4AC7-3B94-9E30-4D19-269B2EF7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072" y="629395"/>
            <a:ext cx="804742" cy="922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3C0CB-B175-4FAC-FA4F-601526122BCC}"/>
              </a:ext>
            </a:extLst>
          </p:cNvPr>
          <p:cNvSpPr txBox="1"/>
          <p:nvPr/>
        </p:nvSpPr>
        <p:spPr>
          <a:xfrm>
            <a:off x="1297732" y="348314"/>
            <a:ext cx="974992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У випадку настання обставин, що об’єктивно унеможливлюють діяльність атестаційної комісії та перешкоджають проведенню атестації, робота таких атестаційних комісій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припиняється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на час дії таких обставин,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незалежно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від наявності бажання у педагогічного працівника відповідного закладу пройти атестацію, </a:t>
            </a:r>
          </a:p>
          <a:p>
            <a:pPr algn="just"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just"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і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відновлюється після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припинення обставин, що стали перешкодою для проведення атестації.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44EA67-6A79-F11F-BA2D-B84270523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072" y="3563557"/>
            <a:ext cx="804742" cy="9224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101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E40385-B455-AE12-4703-7037EF2624A9}"/>
              </a:ext>
            </a:extLst>
          </p:cNvPr>
          <p:cNvSpPr txBox="1"/>
          <p:nvPr/>
        </p:nvSpPr>
        <p:spPr>
          <a:xfrm>
            <a:off x="1505367" y="38907"/>
            <a:ext cx="100804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2024 році</a:t>
            </a:r>
          </a:p>
          <a:p>
            <a:pPr algn="ctr"/>
            <a:endParaRPr lang="uk-UA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CD340D7-AF96-A4AC-4530-51439F83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828094"/>
              </p:ext>
            </p:extLst>
          </p:nvPr>
        </p:nvGraphicFramePr>
        <p:xfrm>
          <a:off x="1466247" y="642935"/>
          <a:ext cx="10267203" cy="5765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716054-5288-6392-77EF-753728E8CA56}"/>
              </a:ext>
            </a:extLst>
          </p:cNvPr>
          <p:cNvSpPr txBox="1"/>
          <p:nvPr/>
        </p:nvSpPr>
        <p:spPr>
          <a:xfrm>
            <a:off x="1618902" y="2415770"/>
            <a:ext cx="10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днів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E24D1-92A9-196F-669D-1EC972866444}"/>
              </a:ext>
            </a:extLst>
          </p:cNvPr>
          <p:cNvSpPr txBox="1"/>
          <p:nvPr/>
        </p:nvSpPr>
        <p:spPr>
          <a:xfrm>
            <a:off x="3437810" y="3640661"/>
            <a:ext cx="1429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+10 днів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5143A-25CA-52DB-41CE-A98B7241F6A4}"/>
              </a:ext>
            </a:extLst>
          </p:cNvPr>
          <p:cNvSpPr txBox="1"/>
          <p:nvPr/>
        </p:nvSpPr>
        <p:spPr>
          <a:xfrm>
            <a:off x="4152314" y="4824508"/>
            <a:ext cx="2858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+30 днів від заяви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2E38F-8D04-E7EB-6849-FDBA24E18B62}"/>
              </a:ext>
            </a:extLst>
          </p:cNvPr>
          <p:cNvSpPr txBox="1"/>
          <p:nvPr/>
        </p:nvSpPr>
        <p:spPr>
          <a:xfrm>
            <a:off x="6728288" y="4609065"/>
            <a:ext cx="399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атестації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2500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89B0E2-D818-9025-FB5B-2CD88F6C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4D72932B-79B9-01D4-98AF-CBFE5E678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29517"/>
              </p:ext>
            </p:extLst>
          </p:nvPr>
        </p:nvGraphicFramePr>
        <p:xfrm>
          <a:off x="1309036" y="142811"/>
          <a:ext cx="10673957" cy="5962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5">
                  <a:extLst>
                    <a:ext uri="{9D8B030D-6E8A-4147-A177-3AD203B41FA5}">
                      <a16:colId xmlns:a16="http://schemas.microsoft.com/office/drawing/2014/main" val="1730897289"/>
                    </a:ext>
                  </a:extLst>
                </a:gridCol>
                <a:gridCol w="3147206">
                  <a:extLst>
                    <a:ext uri="{9D8B030D-6E8A-4147-A177-3AD203B41FA5}">
                      <a16:colId xmlns:a16="http://schemas.microsoft.com/office/drawing/2014/main" val="212797976"/>
                    </a:ext>
                  </a:extLst>
                </a:gridCol>
                <a:gridCol w="2389546">
                  <a:extLst>
                    <a:ext uri="{9D8B030D-6E8A-4147-A177-3AD203B41FA5}">
                      <a16:colId xmlns:a16="http://schemas.microsoft.com/office/drawing/2014/main" val="453072514"/>
                    </a:ext>
                  </a:extLst>
                </a:gridCol>
                <a:gridCol w="3068210">
                  <a:extLst>
                    <a:ext uri="{9D8B030D-6E8A-4147-A177-3AD203B41FA5}">
                      <a16:colId xmlns:a16="http://schemas.microsoft.com/office/drawing/2014/main" val="1302951644"/>
                    </a:ext>
                  </a:extLst>
                </a:gridCol>
              </a:tblGrid>
              <a:tr h="445898"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Атестаційні комісії</a:t>
                      </a:r>
                      <a:endParaRPr lang="uk-UA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3370528"/>
                  </a:ext>
                </a:extLst>
              </a:tr>
              <a:tr h="445898">
                <a:tc>
                  <a:txBody>
                    <a:bodyPr/>
                    <a:lstStyle/>
                    <a:p>
                      <a:pPr algn="ctr"/>
                      <a:r>
                        <a:rPr lang="uk-UA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створюються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розглядають заяви</a:t>
                      </a:r>
                      <a:endParaRPr lang="uk-UA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257411"/>
                  </a:ext>
                </a:extLst>
              </a:tr>
              <a:tr h="445898">
                <a:tc>
                  <a:txBody>
                    <a:bodyPr/>
                    <a:lstStyle/>
                    <a:p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закладах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Працівників закладів, у штаті яких працює </a:t>
                      </a:r>
                      <a:r>
                        <a:rPr lang="uk-UA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десять і більше </a:t>
                      </a: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педагогічних працівників.</a:t>
                      </a:r>
                      <a:endParaRPr lang="uk-U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присвоєння (підтвердження) </a:t>
                      </a:r>
                    </a:p>
                    <a:p>
                      <a:pPr algn="l"/>
                      <a:endParaRPr lang="uk-UA" sz="2000" b="0" i="0" u="none" strike="noStrike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2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uk-UA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тарифних розрядів, </a:t>
                      </a:r>
                    </a:p>
                    <a:p>
                      <a:pPr algn="l"/>
                      <a:r>
                        <a:rPr lang="uk-UA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кваліфікаційних категорій, </a:t>
                      </a:r>
                    </a:p>
                    <a:p>
                      <a:pPr algn="l"/>
                      <a:r>
                        <a:rPr lang="uk-UA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педагогічного звання</a:t>
                      </a:r>
                    </a:p>
                    <a:p>
                      <a:pPr algn="l"/>
                      <a:r>
                        <a:rPr lang="uk-UA" sz="2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«Старший викладач».</a:t>
                      </a:r>
                      <a:endParaRPr lang="uk-UA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78473"/>
                  </a:ext>
                </a:extLst>
              </a:tr>
              <a:tr h="445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органах управління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Педагогічних працівників методичних установ.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Працівників закладів, у штаті яких працює </a:t>
                      </a:r>
                      <a:r>
                        <a:rPr lang="uk-UA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менше десяти</a:t>
                      </a: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педагогічних працівників.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9376"/>
                  </a:ext>
                </a:extLst>
              </a:tr>
              <a:tr h="44589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Держмистецтв</a:t>
                      </a:r>
                      <a:endParaRPr lang="uk-U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Працівників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Державного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науково-методичного центру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змісту культурно-мистецької освіти.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16242"/>
                  </a:ext>
                </a:extLst>
              </a:tr>
              <a:tr h="44589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Працівників усіх закладів (установ).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присвоєння або підтвердження педагогічного звання </a:t>
                      </a:r>
                    </a:p>
                    <a:p>
                      <a:pPr algn="l"/>
                      <a:r>
                        <a:rPr lang="uk-UA" sz="2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«Викладач-методист».</a:t>
                      </a:r>
                    </a:p>
                    <a:p>
                      <a:pPr algn="l"/>
                      <a:endParaRPr lang="uk-UA" sz="2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</a:t>
                      </a:r>
                      <a:r>
                        <a:rPr lang="uk-UA" sz="2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апеляційні скарги.</a:t>
                      </a:r>
                    </a:p>
                    <a:p>
                      <a:pPr algn="l"/>
                      <a:endParaRPr lang="uk-UA" sz="2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3556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41470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нтеграл">
  <a:themeElements>
    <a:clrScheme name="І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І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І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4365</TotalTime>
  <Words>2398</Words>
  <Application>Microsoft Office PowerPoint</Application>
  <PresentationFormat>Широкий екран</PresentationFormat>
  <Paragraphs>302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Tw Cen MT</vt:lpstr>
      <vt:lpstr>Tw Cen MT Condensed</vt:lpstr>
      <vt:lpstr>Wingdings 3</vt:lpstr>
      <vt:lpstr>Інтеграл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Виктория Виктория</dc:creator>
  <cp:lastModifiedBy>Виктория Виктория</cp:lastModifiedBy>
  <cp:revision>154</cp:revision>
  <dcterms:created xsi:type="dcterms:W3CDTF">2024-01-17T09:06:05Z</dcterms:created>
  <dcterms:modified xsi:type="dcterms:W3CDTF">2024-04-04T05:59:36Z</dcterms:modified>
</cp:coreProperties>
</file>